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04" r:id="rId4"/>
  </p:sldMasterIdLst>
  <p:notesMasterIdLst>
    <p:notesMasterId r:id="rId14"/>
  </p:notesMasterIdLst>
  <p:sldIdLst>
    <p:sldId id="295" r:id="rId5"/>
    <p:sldId id="297" r:id="rId6"/>
    <p:sldId id="316" r:id="rId7"/>
    <p:sldId id="332" r:id="rId8"/>
    <p:sldId id="318" r:id="rId9"/>
    <p:sldId id="305" r:id="rId10"/>
    <p:sldId id="303" r:id="rId11"/>
    <p:sldId id="301" r:id="rId12"/>
    <p:sldId id="302" r:id="rId13"/>
  </p:sldIdLst>
  <p:sldSz cx="6858000" cy="9906000" type="A4"/>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74" userDrawn="1">
          <p15:clr>
            <a:srgbClr val="A4A3A4"/>
          </p15:clr>
        </p15:guide>
        <p15:guide id="3" pos="230" userDrawn="1">
          <p15:clr>
            <a:srgbClr val="A4A3A4"/>
          </p15:clr>
        </p15:guide>
        <p15:guide id="4" orient="horz" pos="624" userDrawn="1">
          <p15:clr>
            <a:srgbClr val="A4A3A4"/>
          </p15:clr>
        </p15:guide>
        <p15:guide id="5" pos="40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929B"/>
    <a:srgbClr val="030CB9"/>
    <a:srgbClr val="A86ED4"/>
    <a:srgbClr val="0D3047"/>
    <a:srgbClr val="248CD2"/>
    <a:srgbClr val="0B2B41"/>
    <a:srgbClr val="114263"/>
    <a:srgbClr val="401918"/>
    <a:srgbClr val="731F1C"/>
    <a:srgbClr val="AB67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146E5A-0334-B701-4EFC-0BA502EA72B5}" v="584" dt="2019-01-04T14:31:17.447"/>
    <p1510:client id="{391CF452-BC31-BDFF-D942-741318AD6E94}" v="1119" dt="2019-01-04T14:32:24.959"/>
    <p1510:client id="{52C43F41-B3DD-4484-9F9E-BA72F1CE8F22}" v="16" dt="2022-01-20T12:00:01.350"/>
    <p1510:client id="{6BDAB218-A0DA-3089-3C57-73752CFCA670}" v="415" dt="2019-01-04T09:52:55.652"/>
    <p1510:client id="{7A32283E-123D-10F3-1CBE-43138CF4AB73}" v="27" dt="2019-01-04T10:46:36.090"/>
    <p1510:client id="{99AA14BB-342F-49D5-9EA0-0525661186AD}" v="10" dt="2019-01-04T14:16:20.029"/>
    <p1510:client id="{EAD2414E-6227-273B-8C9F-80968D140723}" v="42" dt="2021-10-08T11:57:41.630"/>
    <p1510:client id="{EFB8F08E-C89E-33BF-1068-692B6EB3F33D}" v="227" dt="2019-01-04T13:20:39.461"/>
  </p1510:revLst>
</p1510:revInfo>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75DCB02-9BB8-47FD-8907-85C794F793BA}" styleName="Tema Uygulanmış Stil 1 - Vurgu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25E5076-3810-47DD-B79F-674D7AD40C01}" styleName="Koyu Stil 1 - Vurgu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Açık Stil 3 - Vurgu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Tema Uygulanmış Stil 1 - Vurgu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E171933-4619-4E11-9A3F-F7608DF75F80}" styleName="Orta Stil 1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CAF9ED-07DC-4A11-8D7F-57B35C25682E}" styleName="Orta Stil 1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Orta Stil 4 - Vurgu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Orta Stil 4 - Vurgu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3174" y="102"/>
      </p:cViewPr>
      <p:guideLst>
        <p:guide orient="horz" pos="3120"/>
        <p:guide pos="2174"/>
        <p:guide pos="230"/>
        <p:guide orient="horz" pos="624"/>
        <p:guide pos="409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19F0AF83-EAEB-4124-A9E4-9D60F2F44671}" type="datetimeFigureOut">
              <a:rPr lang="en-US" smtClean="0"/>
              <a:t>1/28/2022</a:t>
            </a:fld>
            <a:endParaRPr lang="en-US"/>
          </a:p>
        </p:txBody>
      </p:sp>
      <p:sp>
        <p:nvSpPr>
          <p:cNvPr id="4" name="Slide Image Placeholder 3"/>
          <p:cNvSpPr>
            <a:spLocks noGrp="1" noRot="1" noChangeAspect="1"/>
          </p:cNvSpPr>
          <p:nvPr>
            <p:ph type="sldImg" idx="2"/>
          </p:nvPr>
        </p:nvSpPr>
        <p:spPr>
          <a:xfrm>
            <a:off x="2355850" y="1162050"/>
            <a:ext cx="2170113"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FD5BB336-FF7D-47C6-82DA-EC434AC57580}" type="slidenum">
              <a:rPr lang="en-US" smtClean="0"/>
              <a:t>‹#›</a:t>
            </a:fld>
            <a:endParaRPr lang="en-US"/>
          </a:p>
        </p:txBody>
      </p:sp>
    </p:spTree>
    <p:extLst>
      <p:ext uri="{BB962C8B-B14F-4D97-AF65-F5344CB8AC3E}">
        <p14:creationId xmlns:p14="http://schemas.microsoft.com/office/powerpoint/2010/main" val="284078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685800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39471" y="1112897"/>
            <a:ext cx="6065044" cy="4842933"/>
          </a:xfrm>
        </p:spPr>
        <p:txBody>
          <a:bodyPr anchor="b">
            <a:noAutofit/>
          </a:bodyPr>
          <a:lstStyle>
            <a:lvl1pPr algn="l">
              <a:lnSpc>
                <a:spcPct val="80000"/>
              </a:lnSpc>
              <a:defRPr sz="6000" spc="-9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375476" y="6064369"/>
            <a:ext cx="5190863" cy="2377440"/>
          </a:xfrm>
        </p:spPr>
        <p:txBody>
          <a:bodyPr>
            <a:normAutofit/>
          </a:bodyPr>
          <a:lstStyle>
            <a:lvl1pPr marL="0" indent="0" algn="l">
              <a:buNone/>
              <a:defRPr sz="2100">
                <a:solidFill>
                  <a:srgbClr val="262626"/>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dirty="0"/>
              <a:pPr/>
              <a:t>1/28/2022</a:t>
            </a:fld>
            <a:endParaRPr lang="en-US"/>
          </a:p>
        </p:txBody>
      </p:sp>
      <p:sp>
        <p:nvSpPr>
          <p:cNvPr id="8" name="Footer Placeholder 7"/>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grpSp>
        <p:nvGrpSpPr>
          <p:cNvPr id="10" name="Group 9">
            <a:extLst>
              <a:ext uri="{FF2B5EF4-FFF2-40B4-BE49-F238E27FC236}">
                <a16:creationId xmlns:a16="http://schemas.microsoft.com/office/drawing/2014/main" id="{FCD59B0A-4DF9-4FCC-8F6B-276117B3CC92}"/>
              </a:ext>
            </a:extLst>
          </p:cNvPr>
          <p:cNvGrpSpPr/>
          <p:nvPr userDrawn="1"/>
        </p:nvGrpSpPr>
        <p:grpSpPr>
          <a:xfrm>
            <a:off x="5141445" y="7301089"/>
            <a:ext cx="380405" cy="165100"/>
            <a:chOff x="9330846" y="5054600"/>
            <a:chExt cx="676275" cy="114300"/>
          </a:xfrm>
        </p:grpSpPr>
        <p:sp>
          <p:nvSpPr>
            <p:cNvPr id="11" name="Oval 10">
              <a:extLst>
                <a:ext uri="{FF2B5EF4-FFF2-40B4-BE49-F238E27FC236}">
                  <a16:creationId xmlns:a16="http://schemas.microsoft.com/office/drawing/2014/main" id="{9FBB3C83-177B-4056-B47A-7340DFBD88D6}"/>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Oval 11">
              <a:extLst>
                <a:ext uri="{FF2B5EF4-FFF2-40B4-BE49-F238E27FC236}">
                  <a16:creationId xmlns:a16="http://schemas.microsoft.com/office/drawing/2014/main" id="{5A73870A-42F1-4BDB-9612-2F4EACBBCE1E}"/>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 name="Oval 12">
              <a:extLst>
                <a:ext uri="{FF2B5EF4-FFF2-40B4-BE49-F238E27FC236}">
                  <a16:creationId xmlns:a16="http://schemas.microsoft.com/office/drawing/2014/main" id="{ACA62D3A-0657-4B8A-8743-63307A750463}"/>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4" name="Oval 13">
              <a:extLst>
                <a:ext uri="{FF2B5EF4-FFF2-40B4-BE49-F238E27FC236}">
                  <a16:creationId xmlns:a16="http://schemas.microsoft.com/office/drawing/2014/main" id="{41F3A1AC-2EB5-401D-96CB-968A5B7AC022}"/>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5" name="Freeform: Shape 14">
            <a:extLst>
              <a:ext uri="{FF2B5EF4-FFF2-40B4-BE49-F238E27FC236}">
                <a16:creationId xmlns:a16="http://schemas.microsoft.com/office/drawing/2014/main" id="{0D4D10E6-668E-4897-BFF1-0AB6F37B2F91}"/>
              </a:ext>
            </a:extLst>
          </p:cNvPr>
          <p:cNvSpPr/>
          <p:nvPr userDrawn="1"/>
        </p:nvSpPr>
        <p:spPr>
          <a:xfrm>
            <a:off x="0" y="0"/>
            <a:ext cx="4820043" cy="9906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Tree>
    <p:extLst>
      <p:ext uri="{BB962C8B-B14F-4D97-AF65-F5344CB8AC3E}">
        <p14:creationId xmlns:p14="http://schemas.microsoft.com/office/powerpoint/2010/main" val="1591540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36403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18473" y="1004358"/>
            <a:ext cx="1478756" cy="6934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3983" y="1031877"/>
            <a:ext cx="4350544" cy="7800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383199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3101037" y="0"/>
            <a:ext cx="1981339" cy="9906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3096387" cy="9906000"/>
          </a:xfrm>
        </p:spPr>
        <p:txBody>
          <a:bodyPr anchor="ctr" anchorCtr="1">
            <a:normAutofit/>
          </a:bodyPr>
          <a:lstStyle>
            <a:lvl1pPr marL="0" indent="0">
              <a:buNone/>
              <a:defRPr sz="1350">
                <a:solidFill>
                  <a:schemeClr val="bg1"/>
                </a:solidFill>
              </a:defRPr>
            </a:lvl1pPr>
          </a:lstStyle>
          <a:p>
            <a:r>
              <a:rPr lang="en-US"/>
              <a:t>Insert Image</a:t>
            </a:r>
            <a:endParaRPr lang="en-GB"/>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4091706" y="1865893"/>
            <a:ext cx="2463737" cy="5217160"/>
          </a:xfrm>
        </p:spPr>
        <p:txBody>
          <a:bodyPr vert="horz" lIns="91440" tIns="45720" rIns="91440" bIns="45720" rtlCol="0" anchor="b" anchorCtr="1">
            <a:noAutofit/>
          </a:bodyPr>
          <a:lstStyle>
            <a:lvl1pPr>
              <a:defRPr lang="en-GB" dirty="0"/>
            </a:lvl1pPr>
          </a:lstStyle>
          <a:p>
            <a:pPr marL="0" lvl="0" algn="ctr"/>
            <a:r>
              <a:rPr lang="en-US"/>
              <a:t>TITLE</a:t>
            </a:r>
            <a:endParaRPr lang="en-GB"/>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156357" y="7789024"/>
            <a:ext cx="2350580" cy="752856"/>
          </a:xfrm>
        </p:spPr>
        <p:txBody>
          <a:bodyPr vert="horz" lIns="91440" tIns="45720" rIns="91440" bIns="45720" rtlCol="0" anchor="t">
            <a:noAutofit/>
          </a:bodyPr>
          <a:lstStyle>
            <a:lvl1pPr marL="0" indent="0" algn="ctr">
              <a:buNone/>
              <a:defRPr lang="en-US" sz="1013" dirty="0">
                <a:solidFill>
                  <a:srgbClr val="B2606E"/>
                </a:solidFill>
              </a:defRPr>
            </a:lvl1pPr>
          </a:lstStyle>
          <a:p>
            <a:pPr lvl="0"/>
            <a:r>
              <a:rPr lang="en-US"/>
              <a:t>Subtitle</a:t>
            </a:r>
          </a:p>
        </p:txBody>
      </p:sp>
    </p:spTree>
    <p:extLst>
      <p:ext uri="{BB962C8B-B14F-4D97-AF65-F5344CB8AC3E}">
        <p14:creationId xmlns:p14="http://schemas.microsoft.com/office/powerpoint/2010/main" val="3784983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3636169" y="0"/>
            <a:ext cx="3221831" cy="9906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013"/>
            </a:lvl1pPr>
          </a:lstStyle>
          <a:p>
            <a:pPr marL="128588" lvl="0" indent="-128588" algn="ctr"/>
            <a:r>
              <a:rPr lang="en-US"/>
              <a:t>Insert Image</a:t>
            </a:r>
            <a:endParaRPr lang="en-GB"/>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4549109" cy="9906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514350" rtl="0" eaLnBrk="1" fontAlgn="auto" latinLnBrk="0" hangingPunct="1">
              <a:lnSpc>
                <a:spcPct val="90000"/>
              </a:lnSpc>
              <a:spcBef>
                <a:spcPts val="563"/>
              </a:spcBef>
              <a:spcAft>
                <a:spcPts val="0"/>
              </a:spcAft>
              <a:buClrTx/>
              <a:buSzTx/>
              <a:buFont typeface="Arial" panose="020B0604020202020204" pitchFamily="34" charset="0"/>
              <a:buNone/>
              <a:tabLst/>
              <a:defRPr sz="1013"/>
            </a:lvl1pPr>
          </a:lstStyle>
          <a:p>
            <a:pPr marL="160734" marR="0" lvl="0" indent="-160734" algn="ctr" defTabSz="514350" rtl="0" eaLnBrk="1" fontAlgn="auto" latinLnBrk="0" hangingPunct="1">
              <a:lnSpc>
                <a:spcPct val="90000"/>
              </a:lnSpc>
              <a:spcBef>
                <a:spcPts val="563"/>
              </a:spcBef>
              <a:spcAft>
                <a:spcPts val="0"/>
              </a:spcAft>
              <a:buClrTx/>
              <a:buSzTx/>
              <a:tabLst/>
              <a:defRPr/>
            </a:pPr>
            <a:r>
              <a:rPr lang="en-US"/>
              <a:t>Insert Image</a:t>
            </a:r>
            <a:endParaRPr lang="en-GB"/>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441892" y="7290266"/>
            <a:ext cx="2815658" cy="1452880"/>
          </a:xfrm>
        </p:spPr>
        <p:txBody>
          <a:bodyPr vert="horz" wrap="square" lIns="0" tIns="45720" rIns="0" bIns="45720" rtlCol="0" anchor="t">
            <a:noAutofit/>
          </a:bodyPr>
          <a:lstStyle>
            <a:lvl1pPr marL="0" indent="0">
              <a:buNone/>
              <a:defRPr lang="en-US" sz="900" dirty="0" smtClean="0">
                <a:solidFill>
                  <a:schemeClr val="tx1"/>
                </a:solidFill>
                <a:latin typeface="+mn-lt"/>
                <a:ea typeface="+mj-ea"/>
                <a:cs typeface="+mj-cs"/>
              </a:defRPr>
            </a:lvl1pPr>
          </a:lstStyle>
          <a:p>
            <a:pPr marL="32147" lvl="0" indent="-160734">
              <a:lnSpc>
                <a:spcPct val="100000"/>
              </a:lnSpc>
              <a:spcBef>
                <a:spcPct val="0"/>
              </a:spcBef>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441892" y="5895454"/>
            <a:ext cx="2815658" cy="1188720"/>
          </a:xfrm>
        </p:spPr>
        <p:txBody>
          <a:bodyPr vert="horz" wrap="square" lIns="0" tIns="45720" rIns="91440" bIns="45720" rtlCol="0" anchor="t">
            <a:noAutofit/>
          </a:bodyPr>
          <a:lstStyle>
            <a:lvl1pPr marL="0" indent="0">
              <a:buFont typeface="Arial" panose="020B0604020202020204" pitchFamily="34" charset="0"/>
              <a:buNone/>
              <a:defRPr lang="en-GB" sz="1350" dirty="0">
                <a:solidFill>
                  <a:schemeClr val="tx1"/>
                </a:solidFill>
                <a:latin typeface="Corbel" panose="020B0503020204020204" pitchFamily="34" charset="0"/>
              </a:defRPr>
            </a:lvl1pPr>
          </a:lstStyle>
          <a:p>
            <a:pPr marL="0" lvl="0">
              <a:lnSpc>
                <a:spcPct val="100000"/>
              </a:lnSpc>
            </a:pPr>
            <a:r>
              <a:rPr lang="en-US"/>
              <a:t>Click to edit Master title style</a:t>
            </a:r>
            <a:endParaRPr lang="en-GB"/>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6238806" y="8940166"/>
            <a:ext cx="338048" cy="570907"/>
          </a:xfrm>
          <a:prstGeom prst="rect">
            <a:avLst/>
          </a:prstGeom>
        </p:spPr>
        <p:txBody>
          <a:bodyPr vert="horz" lIns="0" tIns="0" rIns="0" bIns="0" rtlCol="0" anchor="ctr"/>
          <a:lstStyle>
            <a:lvl1pPr>
              <a:defRPr lang="en-GB" sz="675" smtClean="0">
                <a:solidFill>
                  <a:schemeClr val="bg1"/>
                </a:solidFill>
              </a:defRPr>
            </a:lvl1p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1640625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6858000" cy="9906000"/>
          </a:xfrm>
        </p:spPr>
        <p:txBody>
          <a:bodyPr vert="horz" lIns="91440" tIns="45720" rIns="91440" bIns="45720" rtlCol="0" anchor="ctr" anchorCtr="1">
            <a:normAutofit/>
          </a:bodyPr>
          <a:lstStyle>
            <a:lvl1pPr>
              <a:defRPr lang="en-GB" sz="1350">
                <a:solidFill>
                  <a:schemeClr val="tx1"/>
                </a:solidFill>
              </a:defRPr>
            </a:lvl1pPr>
          </a:lstStyle>
          <a:p>
            <a:pPr marL="0" lvl="0" indent="0">
              <a:buNone/>
            </a:pPr>
            <a:r>
              <a:rPr lang="en-US"/>
              <a:t>Insert Image</a:t>
            </a:r>
            <a:endParaRPr lang="en-GB"/>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017984" y="2669229"/>
            <a:ext cx="4114800" cy="2111219"/>
          </a:xfrm>
        </p:spPr>
        <p:txBody>
          <a:bodyPr vert="horz" wrap="square" lIns="0" tIns="45720" rIns="0" bIns="45720" rtlCol="0" anchor="t">
            <a:noAutofit/>
          </a:bodyPr>
          <a:lstStyle>
            <a:lvl1pPr>
              <a:defRPr lang="en-US" sz="788"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5741024" cy="1200329"/>
          </a:xfrm>
        </p:spPr>
        <p:txBody>
          <a:bodyPr vert="horz" wrap="square" lIns="0" tIns="45720" rIns="91440" bIns="45720" rtlCol="0" anchor="t">
            <a:noAutofit/>
          </a:bodyPr>
          <a:lstStyle>
            <a:lvl1pPr>
              <a:defRPr lang="en-GB" sz="135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364331" y="3328597"/>
            <a:ext cx="308610" cy="792480"/>
          </a:xfrm>
        </p:spPr>
        <p:txBody>
          <a:bodyPr lIns="0" tIns="0" rIns="0" bIns="0" anchor="ctr">
            <a:noAutofit/>
          </a:bodyPr>
          <a:lstStyle>
            <a:lvl1pPr marL="0" indent="0" algn="ctr">
              <a:buNone/>
              <a:defRPr sz="788">
                <a:solidFill>
                  <a:schemeClr val="bg1">
                    <a:lumMod val="95000"/>
                  </a:schemeClr>
                </a:solidFill>
              </a:defRPr>
            </a:lvl1pPr>
          </a:lstStyle>
          <a:p>
            <a:pPr lvl="0"/>
            <a:r>
              <a:rPr lang="en-US"/>
              <a:t>Icon</a:t>
            </a:r>
            <a:endParaRPr lang="en-GB"/>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017984" y="5847863"/>
            <a:ext cx="4114800" cy="2111219"/>
          </a:xfrm>
        </p:spPr>
        <p:txBody>
          <a:bodyPr vert="horz" wrap="square" lIns="0" tIns="45720" rIns="0" bIns="45720" rtlCol="0" anchor="t">
            <a:noAutofit/>
          </a:bodyPr>
          <a:lstStyle>
            <a:lvl1pPr>
              <a:defRPr lang="en-US" sz="788"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364331" y="6507231"/>
            <a:ext cx="308610" cy="792480"/>
          </a:xfrm>
        </p:spPr>
        <p:txBody>
          <a:bodyPr lIns="0" tIns="0" rIns="0" bIns="0" anchor="ctr">
            <a:noAutofit/>
          </a:bodyPr>
          <a:lstStyle>
            <a:lvl1pPr marL="0" indent="0" algn="ctr">
              <a:buNone/>
              <a:defRPr sz="788">
                <a:solidFill>
                  <a:schemeClr val="bg1">
                    <a:lumMod val="95000"/>
                  </a:schemeClr>
                </a:solidFill>
              </a:defRPr>
            </a:lvl1pPr>
          </a:lstStyle>
          <a:p>
            <a:pPr lvl="0"/>
            <a:r>
              <a:rPr lang="en-US"/>
              <a:t>Icon</a:t>
            </a:r>
            <a:endParaRPr lang="en-GB"/>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6238806" y="8940166"/>
            <a:ext cx="338048" cy="570907"/>
          </a:xfrm>
          <a:prstGeom prst="rect">
            <a:avLst/>
          </a:prstGeom>
        </p:spPr>
        <p:txBody>
          <a:bodyPr vert="horz" lIns="0" tIns="0" rIns="0" bIns="0" rtlCol="0" anchor="ctr"/>
          <a:lstStyle>
            <a:lvl1pPr>
              <a:defRPr lang="en-GB" sz="675" smtClean="0">
                <a:solidFill>
                  <a:schemeClr val="bg1"/>
                </a:solidFill>
              </a:defRPr>
            </a:lvl1p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2447190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6858000" cy="9906000"/>
          </a:xfrm>
        </p:spPr>
        <p:txBody>
          <a:bodyPr vert="horz" lIns="91440" tIns="45720" rIns="91440" bIns="45720" rtlCol="0" anchor="ctr" anchorCtr="1">
            <a:normAutofit/>
          </a:bodyPr>
          <a:lstStyle>
            <a:lvl1pPr>
              <a:defRPr lang="en-GB" sz="1350">
                <a:solidFill>
                  <a:schemeClr val="tx1"/>
                </a:solidFill>
              </a:defRPr>
            </a:lvl1pPr>
          </a:lstStyle>
          <a:p>
            <a:pPr marL="0" lvl="0" indent="0">
              <a:buNone/>
            </a:pPr>
            <a:r>
              <a:rPr lang="en-US"/>
              <a:t>Insert Image</a:t>
            </a:r>
            <a:endParaRPr lang="en-GB"/>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878681" y="2504129"/>
            <a:ext cx="1371600" cy="6136105"/>
          </a:xfrm>
        </p:spPr>
        <p:txBody>
          <a:bodyPr vert="horz" wrap="square" lIns="0" tIns="45720" rIns="0" bIns="45720" rtlCol="0" anchor="t">
            <a:noAutofit/>
          </a:bodyPr>
          <a:lstStyle>
            <a:lvl1pPr>
              <a:defRPr lang="en-US" sz="788" dirty="0" smtClean="0">
                <a:solidFill>
                  <a:schemeClr val="bg1">
                    <a:lumMod val="95000"/>
                  </a:schemeClr>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5741024" cy="1200329"/>
          </a:xfrm>
        </p:spPr>
        <p:txBody>
          <a:bodyPr vert="horz" wrap="square" lIns="0" tIns="45720" rIns="91440" bIns="45720" rtlCol="0" anchor="t">
            <a:noAutofit/>
          </a:bodyPr>
          <a:lstStyle>
            <a:lvl1pPr>
              <a:defRPr lang="en-GB" sz="135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364331" y="2504128"/>
            <a:ext cx="308610" cy="792480"/>
          </a:xfrm>
        </p:spPr>
        <p:txBody>
          <a:bodyPr lIns="0" tIns="0" rIns="0" bIns="0" anchor="ctr">
            <a:noAutofit/>
          </a:bodyPr>
          <a:lstStyle>
            <a:lvl1pPr marL="0" indent="0" algn="ctr">
              <a:buNone/>
              <a:defRPr sz="788">
                <a:solidFill>
                  <a:schemeClr val="bg1">
                    <a:lumMod val="95000"/>
                  </a:schemeClr>
                </a:solidFill>
              </a:defRPr>
            </a:lvl1pPr>
          </a:lstStyle>
          <a:p>
            <a:pPr lvl="0"/>
            <a:r>
              <a:rPr lang="en-US"/>
              <a:t>Icon</a:t>
            </a:r>
            <a:endParaRPr lang="en-GB"/>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6238806" y="8940166"/>
            <a:ext cx="338048" cy="570907"/>
          </a:xfrm>
          <a:prstGeom prst="rect">
            <a:avLst/>
          </a:prstGeom>
        </p:spPr>
        <p:txBody>
          <a:bodyPr vert="horz" lIns="0" tIns="0" rIns="0" bIns="0" rtlCol="0" anchor="ctr"/>
          <a:lstStyle>
            <a:lvl1pPr>
              <a:defRPr lang="en-GB" sz="675" smtClean="0">
                <a:solidFill>
                  <a:schemeClr val="bg1"/>
                </a:solidFill>
              </a:defRPr>
            </a:lvl1p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2215973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878681" y="2504129"/>
            <a:ext cx="4800600" cy="6136105"/>
          </a:xfrm>
        </p:spPr>
        <p:txBody>
          <a:bodyPr vert="horz" wrap="square" lIns="0" tIns="45720" rIns="0" bIns="45720" rtlCol="0" anchor="t">
            <a:noAutofit/>
          </a:bodyPr>
          <a:lstStyle>
            <a:lvl1pPr>
              <a:defRPr lang="en-US" sz="788" dirty="0" smtClean="0">
                <a:solidFill>
                  <a:schemeClr val="tx1"/>
                </a:solidFill>
                <a:latin typeface="+mn-lt"/>
                <a:ea typeface="+mj-ea"/>
                <a:cs typeface="+mj-cs"/>
              </a:defRPr>
            </a:lvl1pPr>
          </a:lstStyle>
          <a:p>
            <a:pPr marL="0" lvl="0">
              <a:lnSpc>
                <a:spcPct val="100000"/>
              </a:lnSpc>
              <a:spcBef>
                <a:spcPct val="0"/>
              </a:spcBef>
              <a:buNone/>
            </a:pPr>
            <a:r>
              <a:rPr lang="en-US"/>
              <a:t>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6083924" cy="1200329"/>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a:lnSpc>
                <a:spcPct val="100000"/>
              </a:lnSpc>
            </a:pPr>
            <a:r>
              <a:rPr lang="en-US"/>
              <a:t>Click to edit Master title style</a:t>
            </a:r>
            <a:endParaRPr lang="en-GB"/>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364331" y="2504128"/>
            <a:ext cx="308610" cy="792480"/>
          </a:xfrm>
        </p:spPr>
        <p:txBody>
          <a:bodyPr lIns="0" tIns="0" rIns="0" bIns="0" anchor="ctr">
            <a:noAutofit/>
          </a:bodyPr>
          <a:lstStyle>
            <a:lvl1pPr marL="0" indent="0" algn="ctr">
              <a:buNone/>
              <a:defRPr sz="788">
                <a:solidFill>
                  <a:schemeClr val="tx1"/>
                </a:solidFill>
              </a:defRPr>
            </a:lvl1pPr>
          </a:lstStyle>
          <a:p>
            <a:pPr lvl="0"/>
            <a:r>
              <a:rPr lang="en-US"/>
              <a:t>Icon</a:t>
            </a:r>
            <a:endParaRPr lang="en-GB"/>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8791581"/>
            <a:ext cx="6858000" cy="8680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6083924" cy="1200329"/>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a:lnSpc>
                <a:spcPct val="100000"/>
              </a:lnSpc>
            </a:pPr>
            <a:r>
              <a:rPr lang="en-US"/>
              <a:t>Click to edit Master title style</a:t>
            </a:r>
            <a:endParaRPr lang="en-GB"/>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6858000" cy="9906000"/>
          </a:xfrm>
        </p:spPr>
        <p:txBody>
          <a:bodyPr vert="horz" lIns="91440" tIns="45720" rIns="91440" bIns="45720" rtlCol="0" anchor="ctr" anchorCtr="1">
            <a:normAutofit/>
          </a:bodyPr>
          <a:lstStyle>
            <a:lvl1pPr>
              <a:defRPr lang="en-GB" sz="1350">
                <a:solidFill>
                  <a:schemeClr val="tx1"/>
                </a:solidFill>
              </a:defRPr>
            </a:lvl1pPr>
          </a:lstStyle>
          <a:p>
            <a:pPr marL="0" lvl="0" indent="0">
              <a:buNone/>
            </a:pPr>
            <a:r>
              <a:rPr lang="en-US"/>
              <a:t>Insert Image</a:t>
            </a:r>
            <a:endParaRPr lang="en-GB"/>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388733" y="3090672"/>
            <a:ext cx="3138185" cy="1271007"/>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a:t>TITLE</a:t>
            </a:r>
            <a:endParaRPr lang="en-GB"/>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764480" y="5276696"/>
            <a:ext cx="2078553" cy="400110"/>
          </a:xfrm>
        </p:spPr>
        <p:txBody>
          <a:bodyPr lIns="0" anchor="ctr">
            <a:noAutofit/>
          </a:bodyPr>
          <a:lstStyle>
            <a:lvl1pPr marL="0" indent="0">
              <a:lnSpc>
                <a:spcPct val="100000"/>
              </a:lnSpc>
              <a:buNone/>
              <a:defRPr sz="1013" spc="0">
                <a:solidFill>
                  <a:schemeClr val="bg1"/>
                </a:solidFill>
              </a:defRPr>
            </a:lvl1pPr>
          </a:lstStyle>
          <a:p>
            <a:pPr lvl="0"/>
            <a:r>
              <a:rPr lang="en-US"/>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764480" y="6344219"/>
            <a:ext cx="2078553" cy="400110"/>
          </a:xfrm>
        </p:spPr>
        <p:txBody>
          <a:bodyPr lIns="0" anchor="ctr">
            <a:noAutofit/>
          </a:bodyPr>
          <a:lstStyle>
            <a:lvl1pPr marL="0" indent="0">
              <a:lnSpc>
                <a:spcPct val="100000"/>
              </a:lnSpc>
              <a:buNone/>
              <a:defRPr sz="1013" spc="0">
                <a:solidFill>
                  <a:schemeClr val="bg1"/>
                </a:solidFill>
              </a:defRPr>
            </a:lvl1pPr>
          </a:lstStyle>
          <a:p>
            <a:pPr lvl="0"/>
            <a:r>
              <a:rPr lang="en-US"/>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764480" y="7411741"/>
            <a:ext cx="2078553" cy="400110"/>
          </a:xfrm>
        </p:spPr>
        <p:txBody>
          <a:bodyPr lIns="0" anchor="ctr">
            <a:noAutofit/>
          </a:bodyPr>
          <a:lstStyle>
            <a:lvl1pPr marL="0" indent="0">
              <a:lnSpc>
                <a:spcPct val="100000"/>
              </a:lnSpc>
              <a:buNone/>
              <a:defRPr sz="1013" spc="0">
                <a:solidFill>
                  <a:schemeClr val="bg1"/>
                </a:solidFill>
              </a:defRPr>
            </a:lvl1pPr>
          </a:lstStyle>
          <a:p>
            <a:pPr lvl="0"/>
            <a:r>
              <a:rPr lang="en-US"/>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764480" y="8479262"/>
            <a:ext cx="2078553" cy="400110"/>
          </a:xfrm>
        </p:spPr>
        <p:txBody>
          <a:bodyPr lIns="0" anchor="ctr">
            <a:noAutofit/>
          </a:bodyPr>
          <a:lstStyle>
            <a:lvl1pPr marL="0" indent="0">
              <a:lnSpc>
                <a:spcPct val="100000"/>
              </a:lnSpc>
              <a:buNone/>
              <a:defRPr sz="1013" spc="0">
                <a:solidFill>
                  <a:schemeClr val="bg1"/>
                </a:solidFill>
              </a:defRPr>
            </a:lvl1pPr>
          </a:lstStyle>
          <a:p>
            <a:pPr lvl="0"/>
            <a:r>
              <a:rPr lang="en-US"/>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388733" y="6204964"/>
            <a:ext cx="264270" cy="678617"/>
          </a:xfrm>
          <a:prstGeom prst="ellipse">
            <a:avLst/>
          </a:prstGeom>
          <a:noFill/>
          <a:ln>
            <a:noFill/>
          </a:ln>
        </p:spPr>
        <p:txBody>
          <a:bodyPr lIns="0" tIns="0" rIns="0" bIns="0" anchor="ctr">
            <a:noAutofit/>
          </a:bodyPr>
          <a:lstStyle>
            <a:lvl1pPr marL="0" indent="0" algn="ctr">
              <a:buNone/>
              <a:defRPr sz="591"/>
            </a:lvl1pPr>
          </a:lstStyle>
          <a:p>
            <a:pPr lvl="0"/>
            <a:r>
              <a:rPr lang="en-US"/>
              <a:t>Icon</a:t>
            </a:r>
            <a:endParaRPr lang="en-GB"/>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388733" y="7272486"/>
            <a:ext cx="264270" cy="678617"/>
          </a:xfrm>
          <a:prstGeom prst="ellipse">
            <a:avLst/>
          </a:prstGeom>
          <a:noFill/>
          <a:ln>
            <a:noFill/>
          </a:ln>
        </p:spPr>
        <p:txBody>
          <a:bodyPr lIns="0" tIns="0" rIns="0" bIns="0" anchor="ctr">
            <a:noAutofit/>
          </a:bodyPr>
          <a:lstStyle>
            <a:lvl1pPr marL="0" indent="0" algn="ctr">
              <a:buNone/>
              <a:defRPr sz="591"/>
            </a:lvl1pPr>
          </a:lstStyle>
          <a:p>
            <a:pPr lvl="0"/>
            <a:r>
              <a:rPr lang="en-US"/>
              <a:t>Icon</a:t>
            </a:r>
            <a:endParaRPr lang="en-GB"/>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388733" y="8340007"/>
            <a:ext cx="264270" cy="678617"/>
          </a:xfrm>
          <a:prstGeom prst="ellipse">
            <a:avLst/>
          </a:prstGeom>
          <a:noFill/>
          <a:ln>
            <a:noFill/>
          </a:ln>
        </p:spPr>
        <p:txBody>
          <a:bodyPr lIns="0" tIns="0" rIns="0" bIns="0" anchor="ctr">
            <a:noAutofit/>
          </a:bodyPr>
          <a:lstStyle>
            <a:lvl1pPr marL="0" indent="0" algn="ctr">
              <a:buNone/>
              <a:defRPr sz="591"/>
            </a:lvl1pPr>
          </a:lstStyle>
          <a:p>
            <a:pPr lvl="0"/>
            <a:r>
              <a:rPr lang="en-US"/>
              <a:t>Icon</a:t>
            </a:r>
            <a:endParaRPr lang="en-GB"/>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388733" y="5137441"/>
            <a:ext cx="264270" cy="678617"/>
          </a:xfrm>
          <a:prstGeom prst="ellipse">
            <a:avLst/>
          </a:prstGeom>
          <a:noFill/>
          <a:ln>
            <a:noFill/>
          </a:ln>
        </p:spPr>
        <p:txBody>
          <a:bodyPr lIns="0" tIns="0" rIns="0" bIns="0" anchor="ctr">
            <a:noAutofit/>
          </a:bodyPr>
          <a:lstStyle>
            <a:lvl1pPr marL="0" indent="0" algn="ctr">
              <a:buNone/>
              <a:defRPr sz="591"/>
            </a:lvl1pPr>
          </a:lstStyle>
          <a:p>
            <a:pPr lvl="0"/>
            <a:r>
              <a:rPr lang="en-US"/>
              <a:t>Icon</a:t>
            </a:r>
            <a:endParaRPr lang="en-GB"/>
          </a:p>
        </p:txBody>
      </p:sp>
    </p:spTree>
    <p:extLst>
      <p:ext uri="{BB962C8B-B14F-4D97-AF65-F5344CB8AC3E}">
        <p14:creationId xmlns:p14="http://schemas.microsoft.com/office/powerpoint/2010/main" val="4169354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4091706" y="1865893"/>
            <a:ext cx="2463737" cy="5217160"/>
          </a:xfrm>
        </p:spPr>
        <p:txBody>
          <a:bodyPr vert="horz" lIns="91440" tIns="45720" rIns="91440" bIns="45720" rtlCol="0" anchor="b" anchorCtr="1">
            <a:noAutofit/>
          </a:bodyPr>
          <a:lstStyle>
            <a:lvl1pPr>
              <a:defRPr lang="en-GB" dirty="0"/>
            </a:lvl1pPr>
          </a:lstStyle>
          <a:p>
            <a:pPr marL="0" lvl="0" algn="ctr"/>
            <a:r>
              <a:rPr lang="en-US"/>
              <a:t>TITLE</a:t>
            </a:r>
            <a:endParaRPr lang="en-GB"/>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156357" y="7789024"/>
            <a:ext cx="2350580" cy="752856"/>
          </a:xfrm>
        </p:spPr>
        <p:txBody>
          <a:bodyPr vert="horz" lIns="91440" tIns="45720" rIns="91440" bIns="45720" rtlCol="0" anchor="t">
            <a:noAutofit/>
          </a:bodyPr>
          <a:lstStyle>
            <a:lvl1pPr marL="0" indent="0" algn="ctr">
              <a:buNone/>
              <a:defRPr lang="en-US" sz="1013" dirty="0">
                <a:solidFill>
                  <a:srgbClr val="B2606E"/>
                </a:solidFill>
              </a:defRPr>
            </a:lvl1pPr>
          </a:lstStyle>
          <a:p>
            <a:pPr lvl="0"/>
            <a:r>
              <a:rPr lang="en-US"/>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5141445" y="7301089"/>
            <a:ext cx="380405" cy="1651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4820043" cy="9906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Tree>
    <p:extLst>
      <p:ext uri="{BB962C8B-B14F-4D97-AF65-F5344CB8AC3E}">
        <p14:creationId xmlns:p14="http://schemas.microsoft.com/office/powerpoint/2010/main" val="2466734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grpSp>
        <p:nvGrpSpPr>
          <p:cNvPr id="7" name="Group 6">
            <a:extLst>
              <a:ext uri="{FF2B5EF4-FFF2-40B4-BE49-F238E27FC236}">
                <a16:creationId xmlns:a16="http://schemas.microsoft.com/office/drawing/2014/main" id="{B6106683-9038-42B5-9CE6-57D1F72A9A82}"/>
              </a:ext>
            </a:extLst>
          </p:cNvPr>
          <p:cNvGrpSpPr/>
          <p:nvPr userDrawn="1"/>
        </p:nvGrpSpPr>
        <p:grpSpPr>
          <a:xfrm>
            <a:off x="0" y="8791581"/>
            <a:ext cx="6858000" cy="868074"/>
            <a:chOff x="0" y="6086479"/>
            <a:chExt cx="12192000" cy="600974"/>
          </a:xfrm>
        </p:grpSpPr>
        <p:sp>
          <p:nvSpPr>
            <p:cNvPr id="8" name="Rectangle 7">
              <a:extLst>
                <a:ext uri="{FF2B5EF4-FFF2-40B4-BE49-F238E27FC236}">
                  <a16:creationId xmlns:a16="http://schemas.microsoft.com/office/drawing/2014/main" id="{AEDBB8D4-6A4E-481E-9A8B-C47C3407228D}"/>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a:extLst>
                <a:ext uri="{FF2B5EF4-FFF2-40B4-BE49-F238E27FC236}">
                  <a16:creationId xmlns:a16="http://schemas.microsoft.com/office/drawing/2014/main" id="{9B615440-6EEC-4730-9653-41C4D6A80626}"/>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0" name="Slide Number Placeholder 5">
            <a:extLst>
              <a:ext uri="{FF2B5EF4-FFF2-40B4-BE49-F238E27FC236}">
                <a16:creationId xmlns:a16="http://schemas.microsoft.com/office/drawing/2014/main" id="{A871C959-396A-4C81-A692-5A446A13A99C}"/>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22103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2438331" y="0"/>
            <a:ext cx="1981339" cy="9906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4091706" y="1865893"/>
            <a:ext cx="2463737" cy="5217160"/>
          </a:xfrm>
        </p:spPr>
        <p:txBody>
          <a:bodyPr vert="horz" lIns="91440" tIns="45720" rIns="91440" bIns="45720" rtlCol="0" anchor="b" anchorCtr="1">
            <a:noAutofit/>
          </a:bodyPr>
          <a:lstStyle>
            <a:lvl1pPr>
              <a:defRPr lang="en-GB" dirty="0"/>
            </a:lvl1pPr>
          </a:lstStyle>
          <a:p>
            <a:pPr marL="0" lvl="0" algn="ctr"/>
            <a:r>
              <a:rPr lang="en-US"/>
              <a:t>TITLE</a:t>
            </a:r>
            <a:endParaRPr lang="en-GB"/>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156357" y="7789024"/>
            <a:ext cx="2350580" cy="752856"/>
          </a:xfrm>
        </p:spPr>
        <p:txBody>
          <a:bodyPr vert="horz" lIns="91440" tIns="45720" rIns="91440" bIns="45720" rtlCol="0" anchor="t">
            <a:noAutofit/>
          </a:bodyPr>
          <a:lstStyle>
            <a:lvl1pPr marL="0" indent="0" algn="ctr">
              <a:buNone/>
              <a:defRPr lang="en-US" sz="1013" dirty="0">
                <a:solidFill>
                  <a:srgbClr val="B2606E"/>
                </a:solidFill>
              </a:defRPr>
            </a:lvl1pPr>
          </a:lstStyle>
          <a:p>
            <a:pPr lvl="0"/>
            <a:r>
              <a:rPr lang="en-US"/>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5141445" y="7301089"/>
            <a:ext cx="380405" cy="1651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Tree>
    <p:extLst>
      <p:ext uri="{BB962C8B-B14F-4D97-AF65-F5344CB8AC3E}">
        <p14:creationId xmlns:p14="http://schemas.microsoft.com/office/powerpoint/2010/main" val="3873491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6083924" cy="1200329"/>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a:lnSpc>
                <a:spcPct val="100000"/>
              </a:lnSpc>
            </a:pPr>
            <a:r>
              <a:rPr lang="en-US"/>
              <a:t>Click to edit Master title style</a:t>
            </a:r>
            <a:endParaRPr lang="en-GB"/>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356167" y="2637014"/>
            <a:ext cx="6083924"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6083924" cy="1200329"/>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a:lnSpc>
                <a:spcPct val="100000"/>
              </a:lnSpc>
            </a:pPr>
            <a:r>
              <a:rPr lang="en-US"/>
              <a:t>Click to edit Master title style</a:t>
            </a:r>
            <a:endParaRPr lang="en-GB"/>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356167" y="2637014"/>
            <a:ext cx="3029970" cy="6285266"/>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3471863" y="2637014"/>
            <a:ext cx="2968228" cy="6285266"/>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356167" y="805190"/>
            <a:ext cx="6083924" cy="1200329"/>
          </a:xfrm>
        </p:spPr>
        <p:txBody>
          <a:bodyPr vert="horz" wrap="square" lIns="0" tIns="45720" rIns="91440" bIns="45720" rtlCol="0" anchor="t">
            <a:noAutofit/>
          </a:bodyPr>
          <a:lstStyle>
            <a:lvl1pPr>
              <a:defRPr lang="en-GB" sz="1350">
                <a:solidFill>
                  <a:schemeClr val="tx1"/>
                </a:solidFill>
                <a:latin typeface="Corbel" panose="020B0503020204020204" pitchFamily="34" charset="0"/>
              </a:defRPr>
            </a:lvl1pPr>
          </a:lstStyle>
          <a:p>
            <a:pPr lvl="0">
              <a:lnSpc>
                <a:spcPct val="100000"/>
              </a:lnSpc>
            </a:pPr>
            <a:r>
              <a:rPr lang="en-US"/>
              <a:t>Click to edit Master title style</a:t>
            </a:r>
            <a:endParaRPr lang="en-GB"/>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356167" y="2428347"/>
            <a:ext cx="299933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3471863" y="2428347"/>
            <a:ext cx="2968228"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356167" y="3618442"/>
            <a:ext cx="2999333" cy="5322183"/>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3471863" y="3618442"/>
            <a:ext cx="2968228" cy="5322183"/>
          </a:xfrm>
        </p:spPr>
        <p:txBody>
          <a:bodyPr>
            <a:normAutofit/>
          </a:bodyPr>
          <a:lstStyle>
            <a:lvl1pPr>
              <a:defRPr sz="1125"/>
            </a:lvl1pPr>
            <a:lvl2pPr>
              <a:defRPr sz="1013"/>
            </a:lvl2pPr>
            <a:lvl3pPr>
              <a:defRPr sz="900"/>
            </a:lvl3pPr>
            <a:lvl4pPr>
              <a:defRPr sz="788"/>
            </a:lvl4pPr>
            <a:lvl5pPr>
              <a:defRPr sz="788"/>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2915543" y="1426281"/>
            <a:ext cx="3524547"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8791581"/>
            <a:ext cx="6858000" cy="8680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472381" y="660400"/>
            <a:ext cx="2211883" cy="2311400"/>
          </a:xfrm>
        </p:spPr>
        <p:txBody>
          <a:bodyPr anchor="b"/>
          <a:lstStyle>
            <a:lvl1pPr>
              <a:defRPr sz="1800"/>
            </a:lvl1pPr>
          </a:lstStyle>
          <a:p>
            <a:r>
              <a:rPr lang="en-US"/>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2915543" y="660402"/>
            <a:ext cx="3471863" cy="780556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9471" y="1108494"/>
            <a:ext cx="6064187" cy="4847336"/>
          </a:xfrm>
        </p:spPr>
        <p:txBody>
          <a:bodyPr anchor="b">
            <a:normAutofit/>
          </a:bodyPr>
          <a:lstStyle>
            <a:lvl1pPr>
              <a:lnSpc>
                <a:spcPct val="80000"/>
              </a:lnSpc>
              <a:defRPr sz="6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375475" y="6048286"/>
            <a:ext cx="5189792" cy="2377440"/>
          </a:xfrm>
        </p:spPr>
        <p:txBody>
          <a:bodyPr anchor="t">
            <a:normAutofit/>
          </a:bodyPr>
          <a:lstStyle>
            <a:lvl1pPr marL="0" indent="0">
              <a:buNone/>
              <a:defRPr sz="2100">
                <a:solidFill>
                  <a:schemeClr val="tx1"/>
                </a:solidFill>
                <a:latin typeface="+mj-lt"/>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Freeform: Shape 6">
            <a:extLst>
              <a:ext uri="{FF2B5EF4-FFF2-40B4-BE49-F238E27FC236}">
                <a16:creationId xmlns:a16="http://schemas.microsoft.com/office/drawing/2014/main" id="{92EB3C53-820E-44DB-9149-F61734BD0337}"/>
              </a:ext>
            </a:extLst>
          </p:cNvPr>
          <p:cNvSpPr/>
          <p:nvPr userDrawn="1"/>
        </p:nvSpPr>
        <p:spPr>
          <a:xfrm>
            <a:off x="2438331" y="0"/>
            <a:ext cx="1981339" cy="9906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nvGrpSpPr>
          <p:cNvPr id="8" name="Group 7">
            <a:extLst>
              <a:ext uri="{FF2B5EF4-FFF2-40B4-BE49-F238E27FC236}">
                <a16:creationId xmlns:a16="http://schemas.microsoft.com/office/drawing/2014/main" id="{B8027ACE-4582-4A64-9494-EC9E51F5CB2C}"/>
              </a:ext>
            </a:extLst>
          </p:cNvPr>
          <p:cNvGrpSpPr/>
          <p:nvPr userDrawn="1"/>
        </p:nvGrpSpPr>
        <p:grpSpPr>
          <a:xfrm>
            <a:off x="5141445" y="7301089"/>
            <a:ext cx="380405" cy="165100"/>
            <a:chOff x="9330846" y="5054600"/>
            <a:chExt cx="676275" cy="114300"/>
          </a:xfrm>
        </p:grpSpPr>
        <p:sp>
          <p:nvSpPr>
            <p:cNvPr id="9" name="Oval 8">
              <a:extLst>
                <a:ext uri="{FF2B5EF4-FFF2-40B4-BE49-F238E27FC236}">
                  <a16:creationId xmlns:a16="http://schemas.microsoft.com/office/drawing/2014/main" id="{41DADC7D-962F-4912-910E-24179C39856A}"/>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Oval 9">
              <a:extLst>
                <a:ext uri="{FF2B5EF4-FFF2-40B4-BE49-F238E27FC236}">
                  <a16:creationId xmlns:a16="http://schemas.microsoft.com/office/drawing/2014/main" id="{F22A74F3-2226-432A-93D9-89CA00FFDAAD}"/>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Oval 10">
              <a:extLst>
                <a:ext uri="{FF2B5EF4-FFF2-40B4-BE49-F238E27FC236}">
                  <a16:creationId xmlns:a16="http://schemas.microsoft.com/office/drawing/2014/main" id="{366CC22E-F2F7-49AB-B263-C4A3D7A8D2B4}"/>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Oval 11">
              <a:extLst>
                <a:ext uri="{FF2B5EF4-FFF2-40B4-BE49-F238E27FC236}">
                  <a16:creationId xmlns:a16="http://schemas.microsoft.com/office/drawing/2014/main" id="{D68EF363-E214-4A01-95B4-1E82E50F0FC9}"/>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Tree>
    <p:extLst>
      <p:ext uri="{BB962C8B-B14F-4D97-AF65-F5344CB8AC3E}">
        <p14:creationId xmlns:p14="http://schemas.microsoft.com/office/powerpoint/2010/main" val="194075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0619" y="2879344"/>
            <a:ext cx="2854643" cy="544169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568303" y="2879344"/>
            <a:ext cx="2854643" cy="544169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grpSp>
        <p:nvGrpSpPr>
          <p:cNvPr id="8" name="Group 7">
            <a:extLst>
              <a:ext uri="{FF2B5EF4-FFF2-40B4-BE49-F238E27FC236}">
                <a16:creationId xmlns:a16="http://schemas.microsoft.com/office/drawing/2014/main" id="{2E497B89-2EA5-4C1A-9213-3B830557B919}"/>
              </a:ext>
            </a:extLst>
          </p:cNvPr>
          <p:cNvGrpSpPr/>
          <p:nvPr userDrawn="1"/>
        </p:nvGrpSpPr>
        <p:grpSpPr>
          <a:xfrm>
            <a:off x="0" y="8791581"/>
            <a:ext cx="6858000" cy="868074"/>
            <a:chOff x="0" y="6086479"/>
            <a:chExt cx="12192000" cy="600974"/>
          </a:xfrm>
        </p:grpSpPr>
        <p:sp>
          <p:nvSpPr>
            <p:cNvPr id="9" name="Rectangle 8">
              <a:extLst>
                <a:ext uri="{FF2B5EF4-FFF2-40B4-BE49-F238E27FC236}">
                  <a16:creationId xmlns:a16="http://schemas.microsoft.com/office/drawing/2014/main" id="{C3E5EFDD-3820-4D69-AA81-086E9954CB2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Oval 9">
              <a:extLst>
                <a:ext uri="{FF2B5EF4-FFF2-40B4-BE49-F238E27FC236}">
                  <a16:creationId xmlns:a16="http://schemas.microsoft.com/office/drawing/2014/main" id="{6AE2097D-706A-4525-8C54-A1B205EC714E}"/>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1" name="Slide Number Placeholder 5">
            <a:extLst>
              <a:ext uri="{FF2B5EF4-FFF2-40B4-BE49-F238E27FC236}">
                <a16:creationId xmlns:a16="http://schemas.microsoft.com/office/drawing/2014/main" id="{280CDBC6-5366-4C05-9FE3-6B25202E14C0}"/>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232501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0619" y="2935111"/>
            <a:ext cx="2854643" cy="1044911"/>
          </a:xfrm>
        </p:spPr>
        <p:txBody>
          <a:bodyPr anchor="ctr">
            <a:normAutofit/>
          </a:bodyPr>
          <a:lstStyle>
            <a:lvl1pPr marL="0" indent="0">
              <a:spcBef>
                <a:spcPts val="0"/>
              </a:spcBef>
              <a:buNone/>
              <a:defRPr sz="1500" b="0" cap="all" baseline="0">
                <a:solidFill>
                  <a:schemeClr val="tx1">
                    <a:lumMod val="85000"/>
                    <a:lumOff val="15000"/>
                  </a:schemeClr>
                </a:solidFill>
                <a:latin typeface="+mj-lt"/>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380619" y="3952217"/>
            <a:ext cx="2854643" cy="4622800"/>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574732" y="2932176"/>
            <a:ext cx="2854643" cy="1043432"/>
          </a:xfrm>
        </p:spPr>
        <p:txBody>
          <a:bodyPr anchor="ctr">
            <a:normAutofit/>
          </a:bodyPr>
          <a:lstStyle>
            <a:lvl1pPr marL="0" indent="0">
              <a:spcBef>
                <a:spcPts val="0"/>
              </a:spcBef>
              <a:buNone/>
              <a:defRPr sz="1500" b="0" cap="all" baseline="0">
                <a:latin typeface="+mj-lt"/>
              </a:defRPr>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574732" y="3949192"/>
            <a:ext cx="2854643" cy="4622800"/>
          </a:xfrm>
        </p:spPr>
        <p:txBody>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grpSp>
        <p:nvGrpSpPr>
          <p:cNvPr id="11" name="Group 10">
            <a:extLst>
              <a:ext uri="{FF2B5EF4-FFF2-40B4-BE49-F238E27FC236}">
                <a16:creationId xmlns:a16="http://schemas.microsoft.com/office/drawing/2014/main" id="{7B24C2AD-E584-4FDD-87F5-F7B568D4AA5D}"/>
              </a:ext>
            </a:extLst>
          </p:cNvPr>
          <p:cNvGrpSpPr/>
          <p:nvPr userDrawn="1"/>
        </p:nvGrpSpPr>
        <p:grpSpPr>
          <a:xfrm>
            <a:off x="0" y="8791581"/>
            <a:ext cx="6858000" cy="868074"/>
            <a:chOff x="0" y="6086479"/>
            <a:chExt cx="12192000" cy="600974"/>
          </a:xfrm>
        </p:grpSpPr>
        <p:sp>
          <p:nvSpPr>
            <p:cNvPr id="12" name="Rectangle 11">
              <a:extLst>
                <a:ext uri="{FF2B5EF4-FFF2-40B4-BE49-F238E27FC236}">
                  <a16:creationId xmlns:a16="http://schemas.microsoft.com/office/drawing/2014/main" id="{DBD9692D-1AE3-4D32-A20D-0ECB8F4CF6AB}"/>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3" name="Oval 12">
              <a:extLst>
                <a:ext uri="{FF2B5EF4-FFF2-40B4-BE49-F238E27FC236}">
                  <a16:creationId xmlns:a16="http://schemas.microsoft.com/office/drawing/2014/main" id="{6C3B5D40-BDF3-4121-AA41-E7595422D410}"/>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4" name="Slide Number Placeholder 5">
            <a:extLst>
              <a:ext uri="{FF2B5EF4-FFF2-40B4-BE49-F238E27FC236}">
                <a16:creationId xmlns:a16="http://schemas.microsoft.com/office/drawing/2014/main" id="{B04D4E2D-92EF-4684-8D1C-689575B17C5D}"/>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2483201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grpSp>
        <p:nvGrpSpPr>
          <p:cNvPr id="7" name="Group 6">
            <a:extLst>
              <a:ext uri="{FF2B5EF4-FFF2-40B4-BE49-F238E27FC236}">
                <a16:creationId xmlns:a16="http://schemas.microsoft.com/office/drawing/2014/main" id="{EAF43182-480F-4602-9D05-629FE683346A}"/>
              </a:ext>
            </a:extLst>
          </p:cNvPr>
          <p:cNvGrpSpPr/>
          <p:nvPr userDrawn="1"/>
        </p:nvGrpSpPr>
        <p:grpSpPr>
          <a:xfrm>
            <a:off x="0" y="8791581"/>
            <a:ext cx="6858000" cy="868074"/>
            <a:chOff x="0" y="6086479"/>
            <a:chExt cx="12192000" cy="600974"/>
          </a:xfrm>
        </p:grpSpPr>
        <p:sp>
          <p:nvSpPr>
            <p:cNvPr id="8" name="Rectangle 7">
              <a:extLst>
                <a:ext uri="{FF2B5EF4-FFF2-40B4-BE49-F238E27FC236}">
                  <a16:creationId xmlns:a16="http://schemas.microsoft.com/office/drawing/2014/main" id="{D1749A4F-574C-47A1-957D-87B979CFD14F}"/>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Oval 8">
              <a:extLst>
                <a:ext uri="{FF2B5EF4-FFF2-40B4-BE49-F238E27FC236}">
                  <a16:creationId xmlns:a16="http://schemas.microsoft.com/office/drawing/2014/main" id="{86FCD5CA-2F81-4651-974B-CA15E6F20B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0" name="Slide Number Placeholder 5">
            <a:extLst>
              <a:ext uri="{FF2B5EF4-FFF2-40B4-BE49-F238E27FC236}">
                <a16:creationId xmlns:a16="http://schemas.microsoft.com/office/drawing/2014/main" id="{05102C91-27D3-441E-8BC1-DDE05CFBCD23}"/>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537180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3580089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4286250" y="0"/>
            <a:ext cx="257175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4647040" y="783296"/>
            <a:ext cx="1903095" cy="2773680"/>
          </a:xfrm>
        </p:spPr>
        <p:txBody>
          <a:bodyPr anchor="b">
            <a:noAutofit/>
          </a:bodyPr>
          <a:lstStyle>
            <a:lvl1pPr>
              <a:lnSpc>
                <a:spcPct val="85000"/>
              </a:lnSpc>
              <a:defRPr sz="2700">
                <a:solidFill>
                  <a:srgbClr val="FFFFFF"/>
                </a:solidFill>
              </a:defRPr>
            </a:lvl1pPr>
          </a:lstStyle>
          <a:p>
            <a:r>
              <a:rPr lang="en-US"/>
              <a:t>Click to edit Master title style</a:t>
            </a:r>
          </a:p>
        </p:txBody>
      </p:sp>
      <p:sp>
        <p:nvSpPr>
          <p:cNvPr id="3" name="Content Placeholder 2"/>
          <p:cNvSpPr>
            <a:spLocks noGrp="1"/>
          </p:cNvSpPr>
          <p:nvPr>
            <p:ph idx="1"/>
          </p:nvPr>
        </p:nvSpPr>
        <p:spPr>
          <a:xfrm>
            <a:off x="428625" y="1100667"/>
            <a:ext cx="3429000" cy="6604000"/>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55240" y="3628175"/>
            <a:ext cx="1911668" cy="4516759"/>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100">
                <a:solidFill>
                  <a:srgbClr val="404040"/>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grpSp>
        <p:nvGrpSpPr>
          <p:cNvPr id="10" name="Group 9">
            <a:extLst>
              <a:ext uri="{FF2B5EF4-FFF2-40B4-BE49-F238E27FC236}">
                <a16:creationId xmlns:a16="http://schemas.microsoft.com/office/drawing/2014/main" id="{42C86898-C38E-449E-A11D-F4F9536CA395}"/>
              </a:ext>
            </a:extLst>
          </p:cNvPr>
          <p:cNvGrpSpPr/>
          <p:nvPr userDrawn="1"/>
        </p:nvGrpSpPr>
        <p:grpSpPr>
          <a:xfrm>
            <a:off x="0" y="8791581"/>
            <a:ext cx="6858000" cy="868074"/>
            <a:chOff x="0" y="6086479"/>
            <a:chExt cx="12192000" cy="600974"/>
          </a:xfrm>
        </p:grpSpPr>
        <p:sp>
          <p:nvSpPr>
            <p:cNvPr id="11" name="Rectangle 10">
              <a:extLst>
                <a:ext uri="{FF2B5EF4-FFF2-40B4-BE49-F238E27FC236}">
                  <a16:creationId xmlns:a16="http://schemas.microsoft.com/office/drawing/2014/main" id="{4047F9B4-B524-473F-8FA0-EC686E5A6DA0}"/>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Oval 11">
              <a:extLst>
                <a:ext uri="{FF2B5EF4-FFF2-40B4-BE49-F238E27FC236}">
                  <a16:creationId xmlns:a16="http://schemas.microsoft.com/office/drawing/2014/main" id="{4AB31D78-CBF3-4363-A5F6-088C026131D9}"/>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3" name="Slide Number Placeholder 5">
            <a:extLst>
              <a:ext uri="{FF2B5EF4-FFF2-40B4-BE49-F238E27FC236}">
                <a16:creationId xmlns:a16="http://schemas.microsoft.com/office/drawing/2014/main" id="{8FD7301B-C101-4404-B4FB-3BD467384DCF}"/>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263479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5188" y="7826966"/>
            <a:ext cx="6064187" cy="885853"/>
          </a:xfrm>
        </p:spPr>
        <p:txBody>
          <a:bodyPr anchor="b">
            <a:normAutofit/>
          </a:bodyPr>
          <a:lstStyle>
            <a:lvl1pPr>
              <a:lnSpc>
                <a:spcPct val="85000"/>
              </a:lnSpc>
              <a:defRPr sz="21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6858000" cy="7700264"/>
          </a:xfrm>
          <a:solidFill>
            <a:schemeClr val="accent1">
              <a:lumMod val="20000"/>
              <a:lumOff val="80000"/>
            </a:schemeClr>
          </a:solidFill>
        </p:spPr>
        <p:txBody>
          <a:bodyPr anchor="t"/>
          <a:lstStyle>
            <a:lvl1pPr marL="0" indent="0" algn="ctr">
              <a:spcBef>
                <a:spcPts val="600"/>
              </a:spcBef>
              <a:buNone/>
              <a:defRPr sz="2400">
                <a:solidFill>
                  <a:srgbClr val="4D4D4D"/>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380619" y="8536284"/>
            <a:ext cx="5191506" cy="770467"/>
          </a:xfrm>
        </p:spPr>
        <p:txBody>
          <a:bodyPr>
            <a:normAutofit/>
          </a:bodyPr>
          <a:lstStyle>
            <a:lvl1pPr marL="0" indent="0">
              <a:lnSpc>
                <a:spcPct val="90000"/>
              </a:lnSpc>
              <a:spcBef>
                <a:spcPts val="900"/>
              </a:spcBef>
              <a:buNone/>
              <a:defRPr sz="1100">
                <a:solidFill>
                  <a:srgbClr val="262626"/>
                </a:solidFill>
              </a:defRPr>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586B75A-687E-405C-8A0B-8D00578BA2C3}" type="datetimeFigureOut">
              <a:rPr lang="en-US" dirty="0"/>
              <a:pPr/>
              <a:t>1/28/2022</a:t>
            </a:fld>
            <a:endParaRPr lang="en-US"/>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grpSp>
        <p:nvGrpSpPr>
          <p:cNvPr id="8" name="Group 7">
            <a:extLst>
              <a:ext uri="{FF2B5EF4-FFF2-40B4-BE49-F238E27FC236}">
                <a16:creationId xmlns:a16="http://schemas.microsoft.com/office/drawing/2014/main" id="{A3ED982A-E087-43BD-9EDD-D12E574FE393}"/>
              </a:ext>
            </a:extLst>
          </p:cNvPr>
          <p:cNvGrpSpPr/>
          <p:nvPr userDrawn="1"/>
        </p:nvGrpSpPr>
        <p:grpSpPr>
          <a:xfrm>
            <a:off x="0" y="8791581"/>
            <a:ext cx="6858000" cy="868074"/>
            <a:chOff x="0" y="6086479"/>
            <a:chExt cx="12192000" cy="600974"/>
          </a:xfrm>
        </p:grpSpPr>
        <p:sp>
          <p:nvSpPr>
            <p:cNvPr id="9" name="Rectangle 8">
              <a:extLst>
                <a:ext uri="{FF2B5EF4-FFF2-40B4-BE49-F238E27FC236}">
                  <a16:creationId xmlns:a16="http://schemas.microsoft.com/office/drawing/2014/main" id="{FEAF0487-CB1B-451F-8895-4EF0931AA01E}"/>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Oval 9">
              <a:extLst>
                <a:ext uri="{FF2B5EF4-FFF2-40B4-BE49-F238E27FC236}">
                  <a16:creationId xmlns:a16="http://schemas.microsoft.com/office/drawing/2014/main" id="{BD8D7FE9-8E4C-443D-BD67-2730328DC345}"/>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1" name="Slide Number Placeholder 5">
            <a:extLst>
              <a:ext uri="{FF2B5EF4-FFF2-40B4-BE49-F238E27FC236}">
                <a16:creationId xmlns:a16="http://schemas.microsoft.com/office/drawing/2014/main" id="{7D45D4EA-34E1-4AE8-A090-466FD99B85A6}"/>
              </a:ext>
            </a:extLst>
          </p:cNvPr>
          <p:cNvSpPr txBox="1">
            <a:spLocks/>
          </p:cNvSpPr>
          <p:nvPr userDrawn="1"/>
        </p:nvSpPr>
        <p:spPr>
          <a:xfrm>
            <a:off x="6238806" y="8940166"/>
            <a:ext cx="338048" cy="570907"/>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675" smtClean="0">
                <a:solidFill>
                  <a:schemeClr val="bg1"/>
                </a:solidFill>
              </a:rPr>
              <a:pPr algn="ctr"/>
              <a:t>‹#›</a:t>
            </a:fld>
            <a:endParaRPr lang="en-GB" sz="675">
              <a:solidFill>
                <a:schemeClr val="bg1"/>
              </a:solidFill>
            </a:endParaRPr>
          </a:p>
        </p:txBody>
      </p:sp>
    </p:spTree>
    <p:extLst>
      <p:ext uri="{BB962C8B-B14F-4D97-AF65-F5344CB8AC3E}">
        <p14:creationId xmlns:p14="http://schemas.microsoft.com/office/powerpoint/2010/main" val="12507263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9690" y="721548"/>
            <a:ext cx="6059686" cy="23951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80404" y="2879346"/>
            <a:ext cx="6048971" cy="54400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85763" y="9262423"/>
            <a:ext cx="2314575" cy="330200"/>
          </a:xfrm>
          <a:prstGeom prst="rect">
            <a:avLst/>
          </a:prstGeom>
        </p:spPr>
        <p:txBody>
          <a:bodyPr vert="horz" lIns="91440" tIns="45720" rIns="91440" bIns="45720" rtlCol="0" anchor="ctr"/>
          <a:lstStyle>
            <a:lvl1pPr algn="l">
              <a:defRPr sz="700">
                <a:solidFill>
                  <a:schemeClr val="tx1">
                    <a:alpha val="75000"/>
                  </a:schemeClr>
                </a:solidFill>
              </a:defRPr>
            </a:lvl1pPr>
          </a:lstStyle>
          <a:p>
            <a:fld id="{C764DE79-268F-4C1A-8933-263129D2AF90}" type="datetimeFigureOut">
              <a:rPr lang="en-US" dirty="0"/>
              <a:t>1/28/2022</a:t>
            </a:fld>
            <a:endParaRPr lang="en-US"/>
          </a:p>
        </p:txBody>
      </p:sp>
      <p:sp>
        <p:nvSpPr>
          <p:cNvPr id="5" name="Footer Placeholder 4"/>
          <p:cNvSpPr>
            <a:spLocks noGrp="1"/>
          </p:cNvSpPr>
          <p:nvPr>
            <p:ph type="ftr" sz="quarter" idx="3"/>
          </p:nvPr>
        </p:nvSpPr>
        <p:spPr>
          <a:xfrm>
            <a:off x="385763" y="9467896"/>
            <a:ext cx="2828925" cy="330200"/>
          </a:xfrm>
          <a:prstGeom prst="rect">
            <a:avLst/>
          </a:prstGeom>
        </p:spPr>
        <p:txBody>
          <a:bodyPr vert="horz" lIns="91440" tIns="45720" rIns="91440" bIns="45720" rtlCol="0" anchor="ctr"/>
          <a:lstStyle>
            <a:lvl1pPr algn="l">
              <a:defRPr sz="700" cap="all" baseline="0">
                <a:solidFill>
                  <a:schemeClr val="tx1">
                    <a:alpha val="75000"/>
                  </a:schemeClr>
                </a:solidFill>
              </a:defRPr>
            </a:lvl1pPr>
          </a:lstStyle>
          <a:p>
            <a:endParaRPr lang="en-US"/>
          </a:p>
        </p:txBody>
      </p:sp>
      <p:sp>
        <p:nvSpPr>
          <p:cNvPr id="6" name="Slide Number Placeholder 5"/>
          <p:cNvSpPr>
            <a:spLocks noGrp="1"/>
          </p:cNvSpPr>
          <p:nvPr>
            <p:ph type="sldNum" sz="quarter" idx="4"/>
          </p:nvPr>
        </p:nvSpPr>
        <p:spPr>
          <a:xfrm>
            <a:off x="4905895" y="8420748"/>
            <a:ext cx="1645920" cy="2017945"/>
          </a:xfrm>
          <a:prstGeom prst="rect">
            <a:avLst/>
          </a:prstGeom>
        </p:spPr>
        <p:txBody>
          <a:bodyPr vert="horz" lIns="91440" tIns="45720" rIns="91440" bIns="45720" rtlCol="0" anchor="b"/>
          <a:lstStyle>
            <a:lvl1pPr algn="r">
              <a:defRPr sz="6800" b="0">
                <a:ln>
                  <a:noFill/>
                </a:ln>
                <a:solidFill>
                  <a:schemeClr val="accent1">
                    <a:alpha val="20000"/>
                  </a:schemeClr>
                </a:solidFill>
                <a:latin typeface="+mj-lt"/>
              </a:defRPr>
            </a:lvl1pPr>
          </a:lstStyle>
          <a:p>
            <a:pPr algn="ctr"/>
            <a:fld id="{817179DE-9BF3-494C-804F-0C7C90AC8700}" type="slidenum">
              <a:rPr lang="en-GB" smtClean="0"/>
              <a:pPr algn="ctr"/>
              <a:t>‹#›</a:t>
            </a:fld>
            <a:endParaRPr lang="en-GB"/>
          </a:p>
        </p:txBody>
      </p:sp>
    </p:spTree>
    <p:extLst>
      <p:ext uri="{BB962C8B-B14F-4D97-AF65-F5344CB8AC3E}">
        <p14:creationId xmlns:p14="http://schemas.microsoft.com/office/powerpoint/2010/main" val="2143950350"/>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9" r:id="rId13"/>
    <p:sldLayoutId id="2147483666" r:id="rId14"/>
    <p:sldLayoutId id="2147483667" r:id="rId15"/>
    <p:sldLayoutId id="2147483668"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Lst>
  <p:txStyles>
    <p:titleStyle>
      <a:lvl1pPr algn="l" defTabSz="685800" rtl="0" eaLnBrk="1" latinLnBrk="0" hangingPunct="1">
        <a:lnSpc>
          <a:spcPct val="90000"/>
        </a:lnSpc>
        <a:spcBef>
          <a:spcPct val="0"/>
        </a:spcBef>
        <a:buNone/>
        <a:defRPr sz="360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05740"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40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forms.gle/D7KD8i3XGfhbibbJ8" TargetMode="External"/><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forms.gle/D2yGsBsKmb3aTVUu5" TargetMode="External"/><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forms.gle/VX5wY6BWcmPzFzYQ9" TargetMode="External"/><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forms.gle/9m1NWvRULjDJoseK8"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21000">
              <a:schemeClr val="accent1">
                <a:lumMod val="0"/>
                <a:lumOff val="100000"/>
              </a:schemeClr>
            </a:gs>
            <a:gs pos="49000">
              <a:schemeClr val="accent1">
                <a:lumMod val="100000"/>
              </a:schemeClr>
            </a:gs>
          </a:gsLst>
          <a:path path="circle">
            <a:fillToRect r="100000" b="100000"/>
          </a:path>
        </a:gradFill>
        <a:effectLst/>
      </p:bgPr>
    </p:bg>
    <p:spTree>
      <p:nvGrpSpPr>
        <p:cNvPr id="1" name=""/>
        <p:cNvGrpSpPr/>
        <p:nvPr/>
      </p:nvGrpSpPr>
      <p:grpSpPr>
        <a:xfrm>
          <a:off x="0" y="0"/>
          <a:ext cx="0" cy="0"/>
          <a:chOff x="0" y="0"/>
          <a:chExt cx="0" cy="0"/>
        </a:xfrm>
      </p:grpSpPr>
      <p:sp>
        <p:nvSpPr>
          <p:cNvPr id="18" name="Chord 17"/>
          <p:cNvSpPr/>
          <p:nvPr/>
        </p:nvSpPr>
        <p:spPr>
          <a:xfrm rot="18534009">
            <a:off x="-3237251" y="-5104022"/>
            <a:ext cx="12722900" cy="13125210"/>
          </a:xfrm>
          <a:prstGeom prst="chord">
            <a:avLst>
              <a:gd name="adj1" fmla="val 2742796"/>
              <a:gd name="adj2" fmla="val 16200000"/>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a:solidFill>
                  <a:srgbClr val="CA929B"/>
                </a:solidFill>
                <a:cs typeface="Calibri Light"/>
              </a:rPr>
              <a:t>V</a:t>
            </a:r>
            <a:endParaRPr lang="tr-TR">
              <a:solidFill>
                <a:srgbClr val="CA929B"/>
              </a:solidFill>
            </a:endParaRPr>
          </a:p>
        </p:txBody>
      </p:sp>
      <p:sp>
        <p:nvSpPr>
          <p:cNvPr id="20" name="Rectangle 19"/>
          <p:cNvSpPr/>
          <p:nvPr/>
        </p:nvSpPr>
        <p:spPr>
          <a:xfrm>
            <a:off x="376570" y="2359331"/>
            <a:ext cx="6481430" cy="3870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latin typeface="Calibri"/>
                <a:cs typeface="Calibri"/>
              </a:rPr>
              <a:t>ODTÜ GELİŞTİRME VAKFI OKULLARI </a:t>
            </a:r>
            <a:endParaRPr lang="en-US" sz="3200" b="1" dirty="0">
              <a:latin typeface="Calibri"/>
              <a:cs typeface="Calibri"/>
            </a:endParaRPr>
          </a:p>
          <a:p>
            <a:pPr algn="ctr"/>
            <a:r>
              <a:rPr lang="tr-TR" sz="3200" b="1" dirty="0">
                <a:latin typeface="Calibri"/>
                <a:cs typeface="Calibri"/>
              </a:rPr>
              <a:t>KORUMA DERNEĞİ </a:t>
            </a:r>
            <a:endParaRPr lang="en-US" sz="3200" b="1" dirty="0">
              <a:latin typeface="Calibri"/>
              <a:cs typeface="Calibri"/>
            </a:endParaRPr>
          </a:p>
          <a:p>
            <a:pPr algn="ctr"/>
            <a:r>
              <a:rPr lang="en-US" sz="3200" b="1" dirty="0">
                <a:latin typeface="Calibri"/>
                <a:cs typeface="Calibri"/>
              </a:rPr>
              <a:t>HAFTA SONU</a:t>
            </a:r>
            <a:r>
              <a:rPr lang="tr-TR" sz="3200" b="1" dirty="0">
                <a:latin typeface="Calibri"/>
                <a:cs typeface="Calibri"/>
              </a:rPr>
              <a:t> </a:t>
            </a:r>
            <a:r>
              <a:rPr lang="en-US" sz="3200" b="1" dirty="0">
                <a:latin typeface="Calibri"/>
                <a:cs typeface="Calibri"/>
              </a:rPr>
              <a:t>MÜZİK KURSLARI</a:t>
            </a:r>
            <a:endParaRPr lang="tr-TR" sz="3200" b="1" dirty="0">
              <a:latin typeface="Calibri"/>
              <a:cs typeface="Calibri"/>
            </a:endParaRPr>
          </a:p>
          <a:p>
            <a:pPr algn="ctr"/>
            <a:r>
              <a:rPr lang="tr-TR" sz="3200" b="1" dirty="0">
                <a:latin typeface="Calibri"/>
                <a:cs typeface="Calibri"/>
              </a:rPr>
              <a:t>TANITIM ve BAŞVURU KATALOĞU</a:t>
            </a:r>
          </a:p>
        </p:txBody>
      </p:sp>
      <p:pic>
        <p:nvPicPr>
          <p:cNvPr id="6" name="Picture 5" descr="odtü kolej amblem ile ilgili görsel sonucu"/>
          <p:cNvPicPr/>
          <p:nvPr/>
        </p:nvPicPr>
        <p:blipFill>
          <a:blip r:embed="rId2">
            <a:extLst>
              <a:ext uri="{28A0092B-C50C-407E-A947-70E740481C1C}">
                <a14:useLocalDpi xmlns:a14="http://schemas.microsoft.com/office/drawing/2010/main" val="0"/>
              </a:ext>
            </a:extLst>
          </a:blip>
          <a:srcRect/>
          <a:stretch>
            <a:fillRect/>
          </a:stretch>
        </p:blipFill>
        <p:spPr bwMode="auto">
          <a:xfrm>
            <a:off x="2583845" y="1074322"/>
            <a:ext cx="1799590" cy="1799590"/>
          </a:xfrm>
          <a:prstGeom prst="rect">
            <a:avLst/>
          </a:prstGeom>
          <a:noFill/>
          <a:ln>
            <a:noFill/>
          </a:ln>
        </p:spPr>
      </p:pic>
      <p:pic>
        <p:nvPicPr>
          <p:cNvPr id="1026" name="Picture 2" descr="Free Vector | Artists at work collection with danc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60" y="6007100"/>
            <a:ext cx="7188200" cy="389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62000">
              <a:schemeClr val="accent1">
                <a:lumMod val="0"/>
                <a:lumOff val="100000"/>
              </a:schemeClr>
            </a:gs>
            <a:gs pos="100000">
              <a:schemeClr val="accent1">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Dikdörtgen 4"/>
          <p:cNvSpPr/>
          <p:nvPr/>
        </p:nvSpPr>
        <p:spPr>
          <a:xfrm>
            <a:off x="0" y="127000"/>
            <a:ext cx="6769100" cy="9448740"/>
          </a:xfrm>
          <a:prstGeom prst="rect">
            <a:avLst/>
          </a:prstGeom>
          <a:ln w="12700">
            <a:noFill/>
          </a:ln>
        </p:spPr>
        <p:txBody>
          <a:bodyPr wrap="square" anchor="t">
            <a:spAutoFit/>
          </a:bodyPr>
          <a:lstStyle/>
          <a:p>
            <a:pPr algn="just"/>
            <a:r>
              <a:rPr lang="tr-TR" sz="1600" dirty="0">
                <a:latin typeface="Calibri" panose="020F0502020204030204" pitchFamily="34" charset="0"/>
                <a:cs typeface="Calibri" panose="020F0502020204030204" pitchFamily="34" charset="0"/>
              </a:rPr>
              <a:t>Sayın Velimiz,</a:t>
            </a:r>
          </a:p>
          <a:p>
            <a:pPr algn="just"/>
            <a:endParaRPr lang="tr-TR" sz="1600" dirty="0">
              <a:latin typeface="Calibri  "/>
              <a:cs typeface="Calibri Light"/>
            </a:endParaRPr>
          </a:p>
          <a:p>
            <a:pPr algn="just"/>
            <a:r>
              <a:rPr lang="en-US" sz="1600" dirty="0" err="1">
                <a:solidFill>
                  <a:srgbClr val="000000"/>
                </a:solidFill>
                <a:latin typeface="Calibri" panose="020F0502020204030204" pitchFamily="34" charset="0"/>
                <a:cs typeface="Calibri" panose="020F0502020204030204" pitchFamily="34" charset="0"/>
              </a:rPr>
              <a:t>Okul</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Yönetimi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ve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Okulumuz</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Koruma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Derneği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işbirliği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ile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düzenlenen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Hafta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Sonu</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Beceri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Geliştirme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Kursları</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kapsamında</a:t>
            </a:r>
            <a:r>
              <a:rPr lang="en-US" sz="1600" dirty="0">
                <a:solidFill>
                  <a:srgbClr val="000000"/>
                </a:solidFill>
                <a:latin typeface="Calibri" panose="020F0502020204030204" pitchFamily="34" charset="0"/>
                <a:cs typeface="Calibri" panose="020F0502020204030204" pitchFamily="34" charset="0"/>
              </a:rPr>
              <a:t> 2. </a:t>
            </a:r>
            <a:r>
              <a:rPr lang="en-US" sz="1600" dirty="0" err="1">
                <a:solidFill>
                  <a:srgbClr val="000000"/>
                </a:solidFill>
                <a:latin typeface="Calibri" panose="020F0502020204030204" pitchFamily="34" charset="0"/>
                <a:cs typeface="Calibri" panose="020F0502020204030204" pitchFamily="34" charset="0"/>
              </a:rPr>
              <a:t>dönem</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yine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pandemi</a:t>
            </a:r>
            <a:r>
              <a:rPr lang="en-US" sz="1600" dirty="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koşulları dikkate alınarak sadece bireysel</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müzik</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kursları</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düzenlenecektir</a:t>
            </a:r>
            <a:r>
              <a:rPr lang="en-US" sz="1600" dirty="0">
                <a:solidFill>
                  <a:srgbClr val="000000"/>
                </a:solidFill>
                <a:latin typeface="Calibri" panose="020F0502020204030204" pitchFamily="34" charset="0"/>
                <a:cs typeface="Calibri" panose="020F0502020204030204" pitchFamily="34" charset="0"/>
              </a:rPr>
              <a:t>. 2. </a:t>
            </a:r>
            <a:r>
              <a:rPr lang="en-US" sz="1600" dirty="0" err="1">
                <a:solidFill>
                  <a:srgbClr val="000000"/>
                </a:solidFill>
                <a:latin typeface="Calibri" panose="020F0502020204030204" pitchFamily="34" charset="0"/>
                <a:cs typeface="Calibri" panose="020F0502020204030204" pitchFamily="34" charset="0"/>
              </a:rPr>
              <a:t>dönem</a:t>
            </a:r>
            <a:r>
              <a:rPr lang="en-US" sz="1600" dirty="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a:t>
            </a:r>
            <a:r>
              <a:rPr lang="en-US" sz="1600" b="1" dirty="0">
                <a:solidFill>
                  <a:srgbClr val="000000"/>
                </a:solidFill>
                <a:latin typeface="Calibri" panose="020F0502020204030204" pitchFamily="34" charset="0"/>
                <a:cs typeface="Calibri" panose="020F0502020204030204" pitchFamily="34" charset="0"/>
              </a:rPr>
              <a:t>12</a:t>
            </a:r>
            <a:r>
              <a:rPr lang="tr-TR" sz="1600" b="1" dirty="0">
                <a:solidFill>
                  <a:srgbClr val="000000"/>
                </a:solidFill>
                <a:latin typeface="Calibri" panose="020F0502020204030204" pitchFamily="34" charset="0"/>
                <a:cs typeface="Calibri" panose="020F0502020204030204" pitchFamily="34" charset="0"/>
              </a:rPr>
              <a:t> haftalık</a:t>
            </a:r>
            <a:r>
              <a:rPr lang="tr-TR"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başvuruları</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ile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ilgili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aşağıdaki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hususları</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dikkate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almanızı</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önemle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rica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ederiz</a:t>
            </a:r>
            <a:r>
              <a:rPr lang="en-US" sz="1600" dirty="0">
                <a:solidFill>
                  <a:srgbClr val="000000"/>
                </a:solidFill>
                <a:latin typeface="Calibri" panose="020F0502020204030204" pitchFamily="34" charset="0"/>
                <a:cs typeface="Calibri" panose="020F0502020204030204" pitchFamily="34" charset="0"/>
              </a:rPr>
              <a:t>.</a:t>
            </a:r>
            <a:endParaRPr lang="tr-TR" sz="1600" dirty="0">
              <a:latin typeface="Calibri" panose="020F0502020204030204" pitchFamily="34" charset="0"/>
              <a:cs typeface="Calibri" panose="020F0502020204030204" pitchFamily="34" charset="0"/>
            </a:endParaRPr>
          </a:p>
          <a:p>
            <a:pPr algn="just"/>
            <a:endParaRPr lang="en-US" sz="1600" dirty="0">
              <a:solidFill>
                <a:srgbClr val="000000"/>
              </a:solidFill>
              <a:latin typeface="Calibri" panose="020F0502020204030204" pitchFamily="34" charset="0"/>
              <a:cs typeface="Calibri" panose="020F0502020204030204" pitchFamily="34" charset="0"/>
            </a:endParaRPr>
          </a:p>
          <a:p>
            <a:pPr marL="285750" indent="-285750" algn="just">
              <a:buFont typeface="Arial"/>
              <a:buChar char="•"/>
            </a:pPr>
            <a:r>
              <a:rPr lang="en-US" sz="1600" dirty="0" err="1">
                <a:solidFill>
                  <a:srgbClr val="000000"/>
                </a:solidFill>
                <a:latin typeface="Calibri" panose="020F0502020204030204" pitchFamily="34" charset="0"/>
                <a:cs typeface="Calibri" panose="020F0502020204030204" pitchFamily="34" charset="0"/>
              </a:rPr>
              <a:t>Müzik</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başvurularımız</a:t>
            </a:r>
            <a:r>
              <a:rPr lang="en-US" sz="1600" dirty="0">
                <a:solidFill>
                  <a:srgbClr val="000000"/>
                </a:solidFill>
                <a:latin typeface="Calibri" panose="020F0502020204030204" pitchFamily="34" charset="0"/>
                <a:cs typeface="Calibri" panose="020F0502020204030204" pitchFamily="34" charset="0"/>
              </a:rPr>
              <a:t> </a:t>
            </a:r>
            <a:r>
              <a:rPr lang="en-US" sz="1600" b="1" u="sng" dirty="0">
                <a:solidFill>
                  <a:srgbClr val="000000"/>
                </a:solidFill>
                <a:latin typeface="Calibri" panose="020F0502020204030204" pitchFamily="34" charset="0"/>
                <a:cs typeface="Calibri" panose="020F0502020204030204" pitchFamily="34" charset="0"/>
              </a:rPr>
              <a:t>online</a:t>
            </a:r>
            <a:r>
              <a:rPr lang="en-US" sz="1600" b="1"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ortamdan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alınacaktır</a:t>
            </a:r>
            <a:r>
              <a:rPr lang="en-US" sz="1600" dirty="0">
                <a:solidFill>
                  <a:srgbClr val="000000"/>
                </a:solidFill>
                <a:latin typeface="Calibri" panose="020F0502020204030204" pitchFamily="34" charset="0"/>
                <a:cs typeface="Calibri" panose="020F0502020204030204" pitchFamily="34" charset="0"/>
              </a:rPr>
              <a:t>. </a:t>
            </a:r>
            <a:endParaRPr lang="tr-TR" sz="1600" dirty="0">
              <a:solidFill>
                <a:srgbClr val="000000"/>
              </a:solidFill>
              <a:latin typeface="Calibri" panose="020F0502020204030204" pitchFamily="34" charset="0"/>
              <a:cs typeface="Calibri" panose="020F0502020204030204" pitchFamily="34" charset="0"/>
            </a:endParaRPr>
          </a:p>
          <a:p>
            <a:pPr algn="just"/>
            <a:endParaRPr lang="tr-TR" sz="1600" dirty="0">
              <a:solidFill>
                <a:srgbClr val="000000"/>
              </a:solidFill>
              <a:latin typeface="Calibri" panose="020F0502020204030204" pitchFamily="34" charset="0"/>
              <a:cs typeface="Calibri" panose="020F0502020204030204" pitchFamily="34" charset="0"/>
            </a:endParaRPr>
          </a:p>
          <a:p>
            <a:pPr marL="285750" indent="-285750" algn="just">
              <a:buFont typeface="Arial"/>
              <a:buChar char="•"/>
            </a:pPr>
            <a:r>
              <a:rPr lang="tr-TR" sz="1600" dirty="0">
                <a:solidFill>
                  <a:srgbClr val="000000"/>
                </a:solidFill>
                <a:latin typeface="Calibri" panose="020F0502020204030204" pitchFamily="34" charset="0"/>
                <a:cs typeface="Calibri" panose="020F0502020204030204" pitchFamily="34" charset="0"/>
              </a:rPr>
              <a:t>K</a:t>
            </a:r>
            <a:r>
              <a:rPr lang="en-US" sz="1600" dirty="0" err="1">
                <a:solidFill>
                  <a:srgbClr val="000000"/>
                </a:solidFill>
                <a:latin typeface="Calibri" panose="020F0502020204030204" pitchFamily="34" charset="0"/>
                <a:cs typeface="Calibri" panose="020F0502020204030204" pitchFamily="34" charset="0"/>
              </a:rPr>
              <a:t>ataloğun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tanıtım</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sayfalarındaki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linklerden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başvurunuzu</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yapabilirsiniz</a:t>
            </a:r>
            <a:r>
              <a:rPr lang="en-US" sz="1600" dirty="0">
                <a:solidFill>
                  <a:srgbClr val="000000"/>
                </a:solidFill>
                <a:latin typeface="Calibri" panose="020F0502020204030204" pitchFamily="34" charset="0"/>
                <a:cs typeface="Calibri" panose="020F0502020204030204" pitchFamily="34" charset="0"/>
              </a:rPr>
              <a:t>. </a:t>
            </a:r>
            <a:endParaRPr lang="tr-TR" sz="1600" dirty="0">
              <a:solidFill>
                <a:srgbClr val="000000"/>
              </a:solidFill>
              <a:latin typeface="Calibri" panose="020F0502020204030204" pitchFamily="34" charset="0"/>
              <a:cs typeface="Calibri" panose="020F0502020204030204" pitchFamily="34" charset="0"/>
            </a:endParaRPr>
          </a:p>
          <a:p>
            <a:pPr algn="just"/>
            <a:r>
              <a:rPr lang="tr-TR" sz="1600" b="1"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Son </a:t>
            </a:r>
            <a:r>
              <a:rPr lang="en-US" sz="1600" b="1" dirty="0" err="1">
                <a:solidFill>
                  <a:srgbClr val="000000"/>
                </a:solidFill>
                <a:latin typeface="Calibri" panose="020F0502020204030204" pitchFamily="34" charset="0"/>
                <a:cs typeface="Calibri" panose="020F0502020204030204" pitchFamily="34" charset="0"/>
              </a:rPr>
              <a:t>başvuru</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tarihimiz</a:t>
            </a:r>
            <a:r>
              <a:rPr lang="en-US" sz="1600" b="1" dirty="0">
                <a:solidFill>
                  <a:srgbClr val="000000"/>
                </a:solidFill>
                <a:latin typeface="Calibri" panose="020F0502020204030204" pitchFamily="34" charset="0"/>
                <a:cs typeface="Calibri" panose="020F0502020204030204" pitchFamily="34" charset="0"/>
              </a:rPr>
              <a:t> </a:t>
            </a:r>
            <a:r>
              <a:rPr lang="en-US" sz="1600" b="1" dirty="0" smtClean="0">
                <a:solidFill>
                  <a:srgbClr val="000000"/>
                </a:solidFill>
                <a:latin typeface="Calibri" panose="020F0502020204030204" pitchFamily="34" charset="0"/>
                <a:cs typeface="Calibri" panose="020F0502020204030204" pitchFamily="34" charset="0"/>
              </a:rPr>
              <a:t>14 </a:t>
            </a:r>
            <a:r>
              <a:rPr lang="en-US" sz="1600" b="1" dirty="0" err="1">
                <a:solidFill>
                  <a:srgbClr val="000000"/>
                </a:solidFill>
                <a:latin typeface="Calibri" panose="020F0502020204030204" pitchFamily="34" charset="0"/>
                <a:cs typeface="Calibri" panose="020F0502020204030204" pitchFamily="34" charset="0"/>
              </a:rPr>
              <a:t>Şubat</a:t>
            </a:r>
            <a:r>
              <a:rPr lang="en-US" sz="1600" b="1" dirty="0">
                <a:solidFill>
                  <a:srgbClr val="000000"/>
                </a:solidFill>
                <a:latin typeface="Calibri" panose="020F0502020204030204" pitchFamily="34" charset="0"/>
                <a:cs typeface="Calibri" panose="020F0502020204030204" pitchFamily="34" charset="0"/>
              </a:rPr>
              <a:t> 2022 </a:t>
            </a:r>
            <a:r>
              <a:rPr lang="en-US" sz="1600" b="1" dirty="0" err="1" smtClean="0">
                <a:solidFill>
                  <a:srgbClr val="000000"/>
                </a:solidFill>
                <a:latin typeface="Calibri" panose="020F0502020204030204" pitchFamily="34" charset="0"/>
                <a:cs typeface="Calibri" panose="020F0502020204030204" pitchFamily="34" charset="0"/>
              </a:rPr>
              <a:t>Pazartesi</a:t>
            </a:r>
            <a:r>
              <a:rPr lang="en-US" sz="1600" b="1" dirty="0" smtClean="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günü</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Saat</a:t>
            </a:r>
            <a:r>
              <a:rPr lang="en-US" sz="1600" b="1" dirty="0">
                <a:solidFill>
                  <a:srgbClr val="000000"/>
                </a:solidFill>
                <a:latin typeface="Calibri" panose="020F0502020204030204" pitchFamily="34" charset="0"/>
                <a:cs typeface="Calibri" panose="020F0502020204030204" pitchFamily="34" charset="0"/>
              </a:rPr>
              <a:t>: 17.00'dır.</a:t>
            </a:r>
          </a:p>
          <a:p>
            <a:pPr marL="285750" indent="-285750" algn="just">
              <a:buFont typeface="Arial"/>
              <a:buChar char="•"/>
            </a:pPr>
            <a:endParaRPr lang="en-US" sz="1600" b="1" dirty="0">
              <a:solidFill>
                <a:srgbClr val="000000"/>
              </a:solidFill>
              <a:latin typeface="Calibri" panose="020F0502020204030204" pitchFamily="34" charset="0"/>
              <a:cs typeface="Calibri" panose="020F0502020204030204" pitchFamily="34" charset="0"/>
            </a:endParaRPr>
          </a:p>
          <a:p>
            <a:pPr marL="285750" indent="-285750" algn="just">
              <a:buFont typeface="Arial"/>
              <a:buChar char="•"/>
            </a:pPr>
            <a:r>
              <a:rPr lang="en-US" sz="1600" dirty="0" err="1">
                <a:solidFill>
                  <a:srgbClr val="000000"/>
                </a:solidFill>
                <a:latin typeface="Calibri" panose="020F0502020204030204" pitchFamily="34" charset="0"/>
                <a:cs typeface="Calibri" panose="020F0502020204030204" pitchFamily="34" charset="0"/>
              </a:rPr>
              <a:t>Kurs</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ücretlerinin</a:t>
            </a:r>
            <a:r>
              <a:rPr lang="en-US" sz="1600"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7</a:t>
            </a:r>
            <a:r>
              <a:rPr lang="tr-TR" sz="1600" b="1"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a:t>
            </a:r>
            <a:r>
              <a:rPr lang="tr-TR" sz="1600" b="1" dirty="0">
                <a:solidFill>
                  <a:srgbClr val="000000"/>
                </a:solidFill>
                <a:latin typeface="Calibri" panose="020F0502020204030204" pitchFamily="34" charset="0"/>
                <a:cs typeface="Calibri" panose="020F0502020204030204" pitchFamily="34" charset="0"/>
              </a:rPr>
              <a:t> </a:t>
            </a:r>
            <a:r>
              <a:rPr lang="en-US" sz="1600" b="1" dirty="0" smtClean="0">
                <a:solidFill>
                  <a:srgbClr val="000000"/>
                </a:solidFill>
                <a:latin typeface="Calibri" panose="020F0502020204030204" pitchFamily="34" charset="0"/>
                <a:cs typeface="Calibri" panose="020F0502020204030204" pitchFamily="34" charset="0"/>
              </a:rPr>
              <a:t>14 </a:t>
            </a:r>
            <a:r>
              <a:rPr lang="en-US" sz="1600" b="1" dirty="0" err="1">
                <a:solidFill>
                  <a:srgbClr val="000000"/>
                </a:solidFill>
                <a:latin typeface="Calibri" panose="020F0502020204030204" pitchFamily="34" charset="0"/>
                <a:cs typeface="Calibri" panose="020F0502020204030204" pitchFamily="34" charset="0"/>
              </a:rPr>
              <a:t>Şubat</a:t>
            </a:r>
            <a:r>
              <a:rPr lang="en-US" sz="1600" b="1" dirty="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tarihleri arasında </a:t>
            </a:r>
            <a:r>
              <a:rPr lang="tr-TR" sz="1600" b="1" dirty="0"/>
              <a:t>Koruma Derneği</a:t>
            </a:r>
            <a:r>
              <a:rPr lang="en-US" sz="1600" b="1" dirty="0"/>
              <a:t> </a:t>
            </a:r>
            <a:r>
              <a:rPr lang="tr-TR" sz="1600" b="1" dirty="0"/>
              <a:t>Vakıfbank O</a:t>
            </a:r>
            <a:r>
              <a:rPr lang="en-US" sz="1600" b="1" dirty="0"/>
              <a:t>DTÜ</a:t>
            </a:r>
            <a:r>
              <a:rPr lang="tr-TR" sz="1600" b="1" dirty="0"/>
              <a:t> Şubesi</a:t>
            </a:r>
            <a:r>
              <a:rPr lang="en-US" sz="1600" b="1" dirty="0"/>
              <a:t>ne</a:t>
            </a:r>
            <a:r>
              <a:rPr lang="tr-TR" sz="1600" b="1" dirty="0"/>
              <a:t> </a:t>
            </a:r>
            <a:r>
              <a:rPr lang="en-US" sz="1600" b="1" dirty="0" err="1">
                <a:solidFill>
                  <a:srgbClr val="000000"/>
                </a:solidFill>
                <a:latin typeface="Calibri" panose="020F0502020204030204" pitchFamily="34" charset="0"/>
                <a:cs typeface="Calibri" panose="020F0502020204030204" pitchFamily="34" charset="0"/>
              </a:rPr>
              <a:t>ait</a:t>
            </a:r>
            <a:r>
              <a:rPr lang="en-US" sz="1600" b="1" dirty="0"/>
              <a:t> </a:t>
            </a:r>
            <a:r>
              <a:rPr lang="tr-TR" sz="1600" b="1" dirty="0"/>
              <a:t>TR40 0001 5001 5800 7313 7914 62</a:t>
            </a:r>
            <a:r>
              <a:rPr lang="en-US" sz="1600" b="1" dirty="0"/>
              <a:t> </a:t>
            </a:r>
            <a:r>
              <a:rPr lang="en-US" sz="1600" b="1" dirty="0" err="1">
                <a:solidFill>
                  <a:srgbClr val="000000"/>
                </a:solidFill>
                <a:latin typeface="Calibri" panose="020F0502020204030204" pitchFamily="34" charset="0"/>
                <a:cs typeface="Calibri" panose="020F0502020204030204" pitchFamily="34" charset="0"/>
              </a:rPr>
              <a:t>nolu</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hesaba</a:t>
            </a:r>
            <a:r>
              <a:rPr lang="en-US" sz="1600" b="1" dirty="0">
                <a:solidFill>
                  <a:srgbClr val="000000"/>
                </a:solidFill>
                <a:latin typeface="Calibri" panose="020F0502020204030204" pitchFamily="34" charset="0"/>
                <a:cs typeface="Calibri" panose="020F0502020204030204" pitchFamily="34" charset="0"/>
              </a:rPr>
              <a:t> </a:t>
            </a:r>
            <a:r>
              <a:rPr lang="tr-TR" sz="1600" b="1" dirty="0">
                <a:solidFill>
                  <a:srgbClr val="000000"/>
                </a:solidFill>
                <a:latin typeface="Calibri" panose="020F0502020204030204" pitchFamily="34" charset="0"/>
                <a:cs typeface="Calibri" panose="020F0502020204030204" pitchFamily="34" charset="0"/>
              </a:rPr>
              <a:t>ödenmesi gerekmektedir.</a:t>
            </a:r>
            <a:r>
              <a:rPr lang="en-US" sz="1600" b="1"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Ödemelerinizin</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açıklama</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bölümüne</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öğrencimizin</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adını</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soyadını</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ve</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seçilen</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kursu</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yazmanız</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önemlidir</a:t>
            </a:r>
            <a:r>
              <a:rPr lang="en-US" sz="1600" dirty="0">
                <a:solidFill>
                  <a:srgbClr val="000000"/>
                </a:solidFill>
                <a:latin typeface="Calibri" panose="020F0502020204030204" pitchFamily="34" charset="0"/>
                <a:cs typeface="Calibri" panose="020F0502020204030204" pitchFamily="34" charset="0"/>
              </a:rPr>
              <a:t>.</a:t>
            </a:r>
            <a:r>
              <a:rPr lang="tr-TR" sz="1600"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Belirlenen</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tarih</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aralığında</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ödeme</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yapılmadığı</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takdirde</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öğrencimiz</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kurs</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programına</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alınamayacak</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yapılan</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başvuru</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dikkate</a:t>
            </a:r>
            <a:r>
              <a:rPr lang="en-US" sz="1600" b="1" dirty="0">
                <a:solidFill>
                  <a:srgbClr val="C00000"/>
                </a:solidFill>
                <a:latin typeface="Calibri" panose="020F0502020204030204" pitchFamily="34" charset="0"/>
                <a:cs typeface="Calibri" panose="020F0502020204030204" pitchFamily="34" charset="0"/>
              </a:rPr>
              <a:t> </a:t>
            </a:r>
            <a:r>
              <a:rPr lang="en-US" sz="1600" b="1" dirty="0" err="1">
                <a:solidFill>
                  <a:srgbClr val="C00000"/>
                </a:solidFill>
                <a:latin typeface="Calibri" panose="020F0502020204030204" pitchFamily="34" charset="0"/>
                <a:cs typeface="Calibri" panose="020F0502020204030204" pitchFamily="34" charset="0"/>
              </a:rPr>
              <a:t>alınmayacaktır</a:t>
            </a:r>
            <a:r>
              <a:rPr lang="en-US" sz="1600" b="1" dirty="0">
                <a:solidFill>
                  <a:srgbClr val="C00000"/>
                </a:solidFill>
                <a:latin typeface="Calibri" panose="020F0502020204030204" pitchFamily="34" charset="0"/>
                <a:cs typeface="Calibri" panose="020F0502020204030204" pitchFamily="34" charset="0"/>
              </a:rPr>
              <a:t>.</a:t>
            </a:r>
            <a:endParaRPr lang="tr-TR" sz="1600" b="1" dirty="0">
              <a:solidFill>
                <a:srgbClr val="C00000"/>
              </a:solidFill>
              <a:latin typeface="Calibri" panose="020F0502020204030204" pitchFamily="34" charset="0"/>
              <a:cs typeface="Calibri" panose="020F0502020204030204" pitchFamily="34" charset="0"/>
            </a:endParaRPr>
          </a:p>
          <a:p>
            <a:pPr algn="just"/>
            <a:endParaRPr lang="tr-TR" sz="1600" dirty="0">
              <a:solidFill>
                <a:srgbClr val="C00000"/>
              </a:solidFill>
              <a:latin typeface="Calibri" panose="020F0502020204030204" pitchFamily="34" charset="0"/>
              <a:cs typeface="Calibri" panose="020F0502020204030204" pitchFamily="34" charset="0"/>
            </a:endParaRPr>
          </a:p>
          <a:p>
            <a:pPr marL="285750" indent="-285750" algn="just">
              <a:buFont typeface="Arial"/>
              <a:buChar char="•"/>
            </a:pPr>
            <a:r>
              <a:rPr lang="en-US" sz="1600" dirty="0">
                <a:solidFill>
                  <a:srgbClr val="000000"/>
                </a:solidFill>
                <a:latin typeface="Calibri" panose="020F0502020204030204" pitchFamily="34" charset="0"/>
                <a:cs typeface="Calibri" panose="020F0502020204030204" pitchFamily="34" charset="0"/>
              </a:rPr>
              <a:t>2021 - 2022 </a:t>
            </a:r>
            <a:r>
              <a:rPr lang="en-US" sz="1600" dirty="0" err="1">
                <a:solidFill>
                  <a:srgbClr val="000000"/>
                </a:solidFill>
                <a:latin typeface="Calibri" panose="020F0502020204030204" pitchFamily="34" charset="0"/>
                <a:cs typeface="Calibri" panose="020F0502020204030204" pitchFamily="34" charset="0"/>
              </a:rPr>
              <a:t>Eğitim</a:t>
            </a:r>
            <a:r>
              <a:rPr lang="en-US" sz="1600" dirty="0">
                <a:solidFill>
                  <a:srgbClr val="000000"/>
                </a:solidFill>
                <a:latin typeface="Calibri" panose="020F0502020204030204" pitchFamily="34" charset="0"/>
                <a:cs typeface="Calibri" panose="020F0502020204030204" pitchFamily="34" charset="0"/>
              </a:rPr>
              <a:t> - </a:t>
            </a:r>
            <a:r>
              <a:rPr lang="en-US" sz="1600" dirty="0" err="1">
                <a:solidFill>
                  <a:srgbClr val="000000"/>
                </a:solidFill>
                <a:latin typeface="Calibri" panose="020F0502020204030204" pitchFamily="34" charset="0"/>
                <a:cs typeface="Calibri" panose="020F0502020204030204" pitchFamily="34" charset="0"/>
              </a:rPr>
              <a:t>Öğretim</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yılı</a:t>
            </a:r>
            <a:r>
              <a:rPr lang="en-US" sz="1600" dirty="0">
                <a:solidFill>
                  <a:srgbClr val="000000"/>
                </a:solidFill>
                <a:latin typeface="Calibri" panose="020F0502020204030204" pitchFamily="34" charset="0"/>
                <a:cs typeface="Calibri" panose="020F0502020204030204" pitchFamily="34" charset="0"/>
              </a:rPr>
              <a:t> 2. </a:t>
            </a:r>
            <a:r>
              <a:rPr lang="en-US" sz="1600" dirty="0" err="1">
                <a:solidFill>
                  <a:srgbClr val="000000"/>
                </a:solidFill>
                <a:latin typeface="Calibri" panose="020F0502020204030204" pitchFamily="34" charset="0"/>
                <a:cs typeface="Calibri" panose="020F0502020204030204" pitchFamily="34" charset="0"/>
              </a:rPr>
              <a:t>dönem</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Hafta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Sonu</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Müzik</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Kurslarımız</a:t>
            </a:r>
            <a:r>
              <a:rPr lang="en-US" sz="1600" b="1" dirty="0">
                <a:solidFill>
                  <a:srgbClr val="000000"/>
                </a:solidFill>
                <a:latin typeface="Calibri" panose="020F0502020204030204" pitchFamily="34" charset="0"/>
                <a:cs typeface="Calibri" panose="020F0502020204030204" pitchFamily="34" charset="0"/>
              </a:rPr>
              <a:t>    26 </a:t>
            </a:r>
            <a:r>
              <a:rPr lang="en-US" sz="1600" b="1" dirty="0" err="1">
                <a:solidFill>
                  <a:srgbClr val="000000"/>
                </a:solidFill>
                <a:latin typeface="Calibri" panose="020F0502020204030204" pitchFamily="34" charset="0"/>
                <a:cs typeface="Calibri" panose="020F0502020204030204" pitchFamily="34" charset="0"/>
              </a:rPr>
              <a:t>Şubat</a:t>
            </a:r>
            <a:r>
              <a:rPr lang="en-US" sz="1600" b="1" dirty="0">
                <a:solidFill>
                  <a:srgbClr val="000000"/>
                </a:solidFill>
                <a:latin typeface="Calibri" panose="020F0502020204030204" pitchFamily="34" charset="0"/>
                <a:cs typeface="Calibri" panose="020F0502020204030204" pitchFamily="34" charset="0"/>
              </a:rPr>
              <a:t> - 11 </a:t>
            </a:r>
            <a:r>
              <a:rPr lang="en-US" sz="1600" b="1" dirty="0" err="1">
                <a:solidFill>
                  <a:srgbClr val="000000"/>
                </a:solidFill>
                <a:latin typeface="Calibri" panose="020F0502020204030204" pitchFamily="34" charset="0"/>
                <a:cs typeface="Calibri" panose="020F0502020204030204" pitchFamily="34" charset="0"/>
              </a:rPr>
              <a:t>Haziran</a:t>
            </a:r>
            <a:r>
              <a:rPr lang="en-US" sz="1600" b="1" dirty="0">
                <a:solidFill>
                  <a:srgbClr val="000000"/>
                </a:solidFill>
                <a:latin typeface="Calibri" panose="020F0502020204030204" pitchFamily="34" charset="0"/>
                <a:cs typeface="Calibri" panose="020F0502020204030204" pitchFamily="34" charset="0"/>
              </a:rPr>
              <a:t> 2022 </a:t>
            </a:r>
            <a:r>
              <a:rPr lang="en-US" sz="1600" dirty="0" err="1">
                <a:solidFill>
                  <a:srgbClr val="000000"/>
                </a:solidFill>
                <a:latin typeface="Calibri" panose="020F0502020204030204" pitchFamily="34" charset="0"/>
                <a:cs typeface="Calibri" panose="020F0502020204030204" pitchFamily="34" charset="0"/>
              </a:rPr>
              <a:t>tarihleri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arasında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Cumartesi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günleri</a:t>
            </a:r>
            <a:r>
              <a:rPr lang="en-US" sz="1600" dirty="0">
                <a:solidFill>
                  <a:srgbClr val="000000"/>
                </a:solidFill>
                <a:latin typeface="Calibri" panose="020F0502020204030204" pitchFamily="34" charset="0"/>
                <a:cs typeface="Calibri" panose="020F0502020204030204" pitchFamily="34" charset="0"/>
              </a:rPr>
              <a:t> 12 </a:t>
            </a:r>
            <a:r>
              <a:rPr lang="en-US" sz="1600" dirty="0" err="1">
                <a:solidFill>
                  <a:srgbClr val="000000"/>
                </a:solidFill>
                <a:latin typeface="Calibri" panose="020F0502020204030204" pitchFamily="34" charset="0"/>
                <a:cs typeface="Calibri" panose="020F0502020204030204" pitchFamily="34" charset="0"/>
              </a:rPr>
              <a:t>hafta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boyunca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yapılacaktır</a:t>
            </a:r>
            <a:r>
              <a:rPr lang="en-US" sz="1600" b="1" dirty="0">
                <a:solidFill>
                  <a:srgbClr val="000000"/>
                </a:solidFill>
                <a:latin typeface="Calibri" panose="020F0502020204030204" pitchFamily="34" charset="0"/>
                <a:cs typeface="Calibri" panose="020F0502020204030204" pitchFamily="34" charset="0"/>
              </a:rPr>
              <a:t>.</a:t>
            </a:r>
            <a:r>
              <a:rPr lang="tr-TR" sz="1600" dirty="0">
                <a:solidFill>
                  <a:srgbClr val="000000"/>
                </a:solidFill>
                <a:latin typeface="Calibri" panose="020F0502020204030204" pitchFamily="34" charset="0"/>
                <a:cs typeface="Calibri" panose="020F0502020204030204" pitchFamily="34" charset="0"/>
              </a:rPr>
              <a:t> K</a:t>
            </a:r>
            <a:r>
              <a:rPr lang="en-US" sz="1600" dirty="0" err="1">
                <a:solidFill>
                  <a:srgbClr val="000000"/>
                </a:solidFill>
                <a:latin typeface="Calibri" panose="020F0502020204030204" pitchFamily="34" charset="0"/>
                <a:cs typeface="Calibri" panose="020F0502020204030204" pitchFamily="34" charset="0"/>
              </a:rPr>
              <a:t>urslarımız</a:t>
            </a:r>
            <a:r>
              <a:rPr lang="tr-TR" sz="1600" dirty="0">
                <a:solidFill>
                  <a:srgbClr val="000000"/>
                </a:solidFill>
                <a:latin typeface="Calibri" panose="020F0502020204030204" pitchFamily="34" charset="0"/>
                <a:cs typeface="Calibri" panose="020F0502020204030204" pitchFamily="34" charset="0"/>
              </a:rPr>
              <a:t> </a:t>
            </a:r>
            <a:r>
              <a:rPr lang="en-US" sz="1600" dirty="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ara tatil olan </a:t>
            </a:r>
            <a:r>
              <a:rPr lang="en-US" sz="1600" b="1" dirty="0">
                <a:solidFill>
                  <a:srgbClr val="000000"/>
                </a:solidFill>
                <a:latin typeface="Calibri" panose="020F0502020204030204" pitchFamily="34" charset="0"/>
                <a:cs typeface="Calibri" panose="020F0502020204030204" pitchFamily="34" charset="0"/>
              </a:rPr>
              <a:t>2 Nisan</a:t>
            </a:r>
            <a:r>
              <a:rPr lang="en-US" sz="1600"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9 Nisan </a:t>
            </a:r>
            <a:r>
              <a:rPr lang="en-US" sz="1600" dirty="0" err="1">
                <a:solidFill>
                  <a:srgbClr val="000000"/>
                </a:solidFill>
                <a:latin typeface="Calibri" panose="020F0502020204030204" pitchFamily="34" charset="0"/>
                <a:cs typeface="Calibri" panose="020F0502020204030204" pitchFamily="34" charset="0"/>
              </a:rPr>
              <a:t>ve</a:t>
            </a:r>
            <a:r>
              <a:rPr lang="en-US" sz="1600" b="1" dirty="0">
                <a:solidFill>
                  <a:srgbClr val="000000"/>
                </a:solidFill>
                <a:latin typeface="Calibri" panose="020F0502020204030204" pitchFamily="34" charset="0"/>
                <a:cs typeface="Calibri" panose="020F0502020204030204" pitchFamily="34" charset="0"/>
              </a:rPr>
              <a:t> 23 Nisan</a:t>
            </a:r>
            <a:r>
              <a:rPr lang="tr-TR"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Cumartesi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günlerinde</a:t>
            </a:r>
            <a:r>
              <a:rPr lang="en-US" sz="1600"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yapılmayacaktır</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Olası</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bir</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kapanma</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döneminde</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yapılamayan</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kursların</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ücreti</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iade</a:t>
            </a:r>
            <a:r>
              <a:rPr lang="en-US" sz="1600" b="1" u="sng" dirty="0">
                <a:solidFill>
                  <a:srgbClr val="000000"/>
                </a:solidFill>
                <a:latin typeface="Calibri" panose="020F0502020204030204" pitchFamily="34" charset="0"/>
                <a:cs typeface="Calibri" panose="020F0502020204030204" pitchFamily="34" charset="0"/>
              </a:rPr>
              <a:t> </a:t>
            </a:r>
            <a:r>
              <a:rPr lang="en-US" sz="1600" b="1" u="sng" dirty="0" err="1">
                <a:solidFill>
                  <a:srgbClr val="000000"/>
                </a:solidFill>
                <a:latin typeface="Calibri" panose="020F0502020204030204" pitchFamily="34" charset="0"/>
                <a:cs typeface="Calibri" panose="020F0502020204030204" pitchFamily="34" charset="0"/>
              </a:rPr>
              <a:t>edilecektir</a:t>
            </a:r>
            <a:r>
              <a:rPr lang="en-US" sz="1600" b="1" u="sng" dirty="0">
                <a:solidFill>
                  <a:srgbClr val="000000"/>
                </a:solidFill>
                <a:latin typeface="Calibri" panose="020F0502020204030204" pitchFamily="34" charset="0"/>
                <a:cs typeface="Calibri" panose="020F0502020204030204" pitchFamily="34" charset="0"/>
              </a:rPr>
              <a:t>.</a:t>
            </a:r>
            <a:endParaRPr lang="tr-TR" sz="1600" b="1" u="sng" dirty="0">
              <a:solidFill>
                <a:srgbClr val="000000"/>
              </a:solidFill>
              <a:latin typeface="Calibri" panose="020F0502020204030204" pitchFamily="34" charset="0"/>
              <a:cs typeface="Calibri" panose="020F0502020204030204" pitchFamily="34" charset="0"/>
            </a:endParaRPr>
          </a:p>
          <a:p>
            <a:pPr algn="just"/>
            <a:endParaRPr lang="tr-TR" sz="1600" dirty="0">
              <a:latin typeface="Calibri" panose="020F0502020204030204" pitchFamily="34" charset="0"/>
              <a:cs typeface="Calibri" panose="020F0502020204030204" pitchFamily="34" charset="0"/>
            </a:endParaRPr>
          </a:p>
          <a:p>
            <a:pPr marL="285750" indent="-285750">
              <a:buFont typeface="Arial"/>
              <a:buChar char="•"/>
            </a:pPr>
            <a:r>
              <a:rPr lang="en-US" sz="1600" dirty="0" err="1">
                <a:solidFill>
                  <a:srgbClr val="000000"/>
                </a:solidFill>
                <a:latin typeface="Calibri" panose="020F0502020204030204" pitchFamily="34" charset="0"/>
                <a:cs typeface="Calibri" panose="020F0502020204030204" pitchFamily="34" charset="0"/>
              </a:rPr>
              <a:t>Öğrencimizin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seçtiği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a:t>
            </a:r>
            <a:r>
              <a:rPr lang="en-US" sz="1600" dirty="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kursların</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saati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ve</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yeri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hakkında</a:t>
            </a:r>
            <a:r>
              <a:rPr lang="en-US" sz="1600" dirty="0">
                <a:solidFill>
                  <a:srgbClr val="000000"/>
                </a:solidFill>
                <a:latin typeface="Calibri" panose="020F0502020204030204" pitchFamily="34" charset="0"/>
                <a:cs typeface="Calibri" panose="020F0502020204030204" pitchFamily="34" charset="0"/>
              </a:rPr>
              <a:t> e-</a:t>
            </a:r>
            <a:r>
              <a:rPr lang="en-US" sz="1600" dirty="0" err="1">
                <a:solidFill>
                  <a:srgbClr val="000000"/>
                </a:solidFill>
                <a:latin typeface="Calibri" panose="020F0502020204030204" pitchFamily="34" charset="0"/>
                <a:cs typeface="Calibri" panose="020F0502020204030204" pitchFamily="34" charset="0"/>
              </a:rPr>
              <a:t>posta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adresinize</a:t>
            </a:r>
            <a:r>
              <a:rPr lang="en-US" sz="1600"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23-25 </a:t>
            </a:r>
            <a:r>
              <a:rPr lang="en-US" sz="1600" b="1" dirty="0" err="1">
                <a:solidFill>
                  <a:srgbClr val="000000"/>
                </a:solidFill>
                <a:latin typeface="Calibri" panose="020F0502020204030204" pitchFamily="34" charset="0"/>
                <a:cs typeface="Calibri" panose="020F0502020204030204" pitchFamily="34" charset="0"/>
              </a:rPr>
              <a:t>Şubat</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tarihleri</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arasında</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ger</a:t>
            </a:r>
            <a:r>
              <a:rPr lang="tr-TR" sz="1600" dirty="0">
                <a:solidFill>
                  <a:srgbClr val="000000"/>
                </a:solidFill>
                <a:latin typeface="Calibri" panose="020F0502020204030204" pitchFamily="34" charset="0"/>
                <a:cs typeface="Calibri" panose="020F0502020204030204" pitchFamily="34" charset="0"/>
              </a:rPr>
              <a:t>i </a:t>
            </a:r>
            <a:r>
              <a:rPr lang="en-US" sz="1600" dirty="0" err="1">
                <a:solidFill>
                  <a:srgbClr val="000000"/>
                </a:solidFill>
                <a:latin typeface="Calibri" panose="020F0502020204030204" pitchFamily="34" charset="0"/>
                <a:cs typeface="Calibri" panose="020F0502020204030204" pitchFamily="34" charset="0"/>
              </a:rPr>
              <a:t>bildirim</a:t>
            </a:r>
            <a:r>
              <a:rPr lang="en-US" sz="1600" dirty="0">
                <a:solidFill>
                  <a:srgbClr val="000000"/>
                </a:solidFill>
                <a:latin typeface="Calibri" panose="020F0502020204030204" pitchFamily="34" charset="0"/>
                <a:cs typeface="Calibri" panose="020F0502020204030204" pitchFamily="34" charset="0"/>
              </a:rPr>
              <a:t> </a:t>
            </a:r>
            <a:r>
              <a:rPr lang="en-US" sz="1600" dirty="0" err="1">
                <a:solidFill>
                  <a:srgbClr val="000000"/>
                </a:solidFill>
                <a:latin typeface="Calibri" panose="020F0502020204030204" pitchFamily="34" charset="0"/>
                <a:cs typeface="Calibri" panose="020F0502020204030204" pitchFamily="34" charset="0"/>
              </a:rPr>
              <a:t>iletilecektir</a:t>
            </a:r>
            <a:r>
              <a:rPr lang="en-US" sz="1600" dirty="0">
                <a:solidFill>
                  <a:srgbClr val="000000"/>
                </a:solidFill>
                <a:latin typeface="Calibri" panose="020F0502020204030204" pitchFamily="34" charset="0"/>
                <a:cs typeface="Calibri" panose="020F0502020204030204" pitchFamily="34" charset="0"/>
              </a:rPr>
              <a:t>. (</a:t>
            </a:r>
            <a:r>
              <a:rPr lang="en-US" sz="1600" b="1" dirty="0">
                <a:solidFill>
                  <a:srgbClr val="000000"/>
                </a:solidFill>
                <a:latin typeface="Calibri" panose="020F0502020204030204" pitchFamily="34" charset="0"/>
                <a:cs typeface="Calibri" panose="020F0502020204030204" pitchFamily="34" charset="0"/>
              </a:rPr>
              <a:t>Bu </a:t>
            </a:r>
            <a:r>
              <a:rPr lang="en-US" sz="1600" b="1" dirty="0" err="1">
                <a:solidFill>
                  <a:srgbClr val="000000"/>
                </a:solidFill>
                <a:latin typeface="Calibri" panose="020F0502020204030204" pitchFamily="34" charset="0"/>
                <a:cs typeface="Calibri" panose="020F0502020204030204" pitchFamily="34" charset="0"/>
              </a:rPr>
              <a:t>nedenle</a:t>
            </a:r>
            <a:r>
              <a:rPr lang="en-US" sz="1600" b="1" dirty="0">
                <a:solidFill>
                  <a:srgbClr val="000000"/>
                </a:solidFill>
                <a:latin typeface="Calibri" panose="020F0502020204030204" pitchFamily="34" charset="0"/>
                <a:cs typeface="Calibri" panose="020F0502020204030204" pitchFamily="34" charset="0"/>
              </a:rPr>
              <a:t> E-</a:t>
            </a:r>
            <a:r>
              <a:rPr lang="en-US" sz="1600" b="1" dirty="0" err="1">
                <a:solidFill>
                  <a:srgbClr val="000000"/>
                </a:solidFill>
                <a:latin typeface="Calibri" panose="020F0502020204030204" pitchFamily="34" charset="0"/>
                <a:cs typeface="Calibri" panose="020F0502020204030204" pitchFamily="34" charset="0"/>
              </a:rPr>
              <a:t>posta</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adreslerinin</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başvuru</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formuna</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doğru</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yazılması</a:t>
            </a:r>
            <a:r>
              <a:rPr lang="en-US" sz="1600" b="1" dirty="0">
                <a:solidFill>
                  <a:srgbClr val="000000"/>
                </a:solidFill>
                <a:latin typeface="Calibri" panose="020F0502020204030204" pitchFamily="34" charset="0"/>
                <a:cs typeface="Calibri" panose="020F0502020204030204" pitchFamily="34" charset="0"/>
              </a:rPr>
              <a:t> </a:t>
            </a:r>
            <a:r>
              <a:rPr lang="en-US" sz="1600" b="1" dirty="0" err="1">
                <a:solidFill>
                  <a:srgbClr val="000000"/>
                </a:solidFill>
                <a:latin typeface="Calibri" panose="020F0502020204030204" pitchFamily="34" charset="0"/>
                <a:cs typeface="Calibri" panose="020F0502020204030204" pitchFamily="34" charset="0"/>
              </a:rPr>
              <a:t>önemlidir</a:t>
            </a:r>
            <a:r>
              <a:rPr lang="en-US" sz="1600" dirty="0">
                <a:solidFill>
                  <a:srgbClr val="000000"/>
                </a:solidFill>
                <a:latin typeface="Calibri" panose="020F0502020204030204" pitchFamily="34" charset="0"/>
                <a:cs typeface="Calibri" panose="020F0502020204030204" pitchFamily="34" charset="0"/>
              </a:rPr>
              <a:t>.)</a:t>
            </a:r>
            <a:r>
              <a:rPr lang="tr-TR" sz="1600" dirty="0">
                <a:solidFill>
                  <a:srgbClr val="000000"/>
                </a:solidFill>
                <a:latin typeface="Calibri" panose="020F0502020204030204" pitchFamily="34" charset="0"/>
                <a:cs typeface="Calibri" panose="020F0502020204030204" pitchFamily="34" charset="0"/>
              </a:rPr>
              <a:t> </a:t>
            </a:r>
          </a:p>
          <a:p>
            <a:pPr algn="just"/>
            <a:endParaRPr lang="en-US" sz="1600" dirty="0">
              <a:latin typeface="Calibri" panose="020F0502020204030204" pitchFamily="34" charset="0"/>
              <a:cs typeface="Calibri" panose="020F0502020204030204" pitchFamily="34" charset="0"/>
            </a:endParaRPr>
          </a:p>
          <a:p>
            <a:pPr marL="285750" indent="-285750" algn="just">
              <a:buFont typeface="Arial"/>
              <a:buChar char="•"/>
            </a:pPr>
            <a:r>
              <a:rPr lang="tr-TR" sz="1600" dirty="0">
                <a:latin typeface="Calibri" panose="020F0502020204030204" pitchFamily="34" charset="0"/>
                <a:cs typeface="Calibri" panose="020F0502020204030204" pitchFamily="34" charset="0"/>
              </a:rPr>
              <a:t>Başvurularınız sırasında </a:t>
            </a:r>
            <a:r>
              <a:rPr lang="tr-TR" sz="1600" b="1" u="sng" dirty="0">
                <a:latin typeface="Calibri" panose="020F0502020204030204" pitchFamily="34" charset="0"/>
                <a:cs typeface="Calibri" panose="020F0502020204030204" pitchFamily="34" charset="0"/>
              </a:rPr>
              <a:t>Müzik Kursları</a:t>
            </a:r>
            <a:r>
              <a:rPr lang="tr-TR" sz="1600" b="1" dirty="0">
                <a:latin typeface="Calibri" panose="020F0502020204030204" pitchFamily="34" charset="0"/>
                <a:cs typeface="Calibri" panose="020F0502020204030204" pitchFamily="34" charset="0"/>
              </a:rPr>
              <a:t> </a:t>
            </a:r>
            <a:r>
              <a:rPr lang="tr-TR" sz="1600" dirty="0">
                <a:latin typeface="Calibri" panose="020F0502020204030204" pitchFamily="34" charset="0"/>
                <a:cs typeface="Calibri" panose="020F0502020204030204" pitchFamily="34" charset="0"/>
              </a:rPr>
              <a:t>için size uygun saat dilimini seçebilirsiniz. Seçtiğiniz dilimde oluşabilecek olası yoğunluk durumunda öğrencimiz uygun bir saat dilimine yerleştirilecektir.</a:t>
            </a:r>
            <a:r>
              <a:rPr lang="tr-TR" sz="1600" i="1" dirty="0">
                <a:latin typeface="Calibri" panose="020F0502020204030204" pitchFamily="34" charset="0"/>
                <a:cs typeface="Calibri" panose="020F0502020204030204" pitchFamily="34" charset="0"/>
              </a:rPr>
              <a:t> </a:t>
            </a:r>
            <a:r>
              <a:rPr lang="tr-TR" sz="1600" u="sng" dirty="0">
                <a:latin typeface="Calibri" panose="020F0502020204030204" pitchFamily="34" charset="0"/>
                <a:cs typeface="Calibri" panose="020F0502020204030204" pitchFamily="34" charset="0"/>
              </a:rPr>
              <a:t>Bu durumda başvuru sırası göz önüne alınmaktadır.</a:t>
            </a:r>
            <a:r>
              <a:rPr lang="tr-TR" sz="1600" dirty="0">
                <a:latin typeface="Calibri" panose="020F0502020204030204" pitchFamily="34" charset="0"/>
                <a:cs typeface="Calibri" panose="020F0502020204030204" pitchFamily="34" charset="0"/>
              </a:rPr>
              <a:t>  </a:t>
            </a:r>
          </a:p>
          <a:p>
            <a:pPr algn="just"/>
            <a:r>
              <a:rPr lang="tr-TR" sz="1600" dirty="0">
                <a:latin typeface="Calibri" panose="020F0502020204030204" pitchFamily="34" charset="0"/>
                <a:cs typeface="Calibri" panose="020F0502020204030204" pitchFamily="34" charset="0"/>
              </a:rPr>
              <a:t>                                                                              </a:t>
            </a:r>
          </a:p>
          <a:p>
            <a:pPr algn="just">
              <a:spcAft>
                <a:spcPts val="300"/>
              </a:spcAft>
            </a:pPr>
            <a:r>
              <a:rPr lang="tr-TR" sz="1600" b="1" dirty="0">
                <a:latin typeface="Calibri" panose="020F0502020204030204" pitchFamily="34" charset="0"/>
                <a:cs typeface="Calibri" panose="020F0502020204030204" pitchFamily="34" charset="0"/>
              </a:rPr>
              <a:t>Önemli Not:</a:t>
            </a:r>
            <a:r>
              <a:rPr lang="tr-TR" sz="1600" dirty="0">
                <a:latin typeface="Calibri" panose="020F0502020204030204" pitchFamily="34" charset="0"/>
                <a:cs typeface="Calibri" panose="020F0502020204030204" pitchFamily="34" charset="0"/>
              </a:rPr>
              <a:t> </a:t>
            </a:r>
            <a:r>
              <a:rPr lang="tr-TR" sz="1600" b="1" dirty="0">
                <a:solidFill>
                  <a:srgbClr val="FF0000"/>
                </a:solidFill>
                <a:latin typeface="Calibri" panose="020F0502020204030204" pitchFamily="34" charset="0"/>
                <a:cs typeface="Calibri" panose="020F0502020204030204" pitchFamily="34" charset="0"/>
              </a:rPr>
              <a:t>Kurstan ayrılma talebinin dilekçe ile yapılması zorunludur. Kurs ücreti para iadesi için ayrılma dilekçesi tarihi göz önüne alınır; dilekçe tarihinden önceki haftalara ait ücret iadesi yapılmamaktadır.</a:t>
            </a:r>
          </a:p>
        </p:txBody>
      </p:sp>
    </p:spTree>
    <p:extLst>
      <p:ext uri="{BB962C8B-B14F-4D97-AF65-F5344CB8AC3E}">
        <p14:creationId xmlns:p14="http://schemas.microsoft.com/office/powerpoint/2010/main" val="2788965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8" descr="decorative element">
            <a:extLst>
              <a:ext uri="{FF2B5EF4-FFF2-40B4-BE49-F238E27FC236}">
                <a16:creationId xmlns:a16="http://schemas.microsoft.com/office/drawing/2014/main" id="{B2FBE038-F21E-4208-8AC6-E6674AFCA780}"/>
              </a:ext>
            </a:extLst>
          </p:cNvPr>
          <p:cNvGrpSpPr/>
          <p:nvPr/>
        </p:nvGrpSpPr>
        <p:grpSpPr>
          <a:xfrm>
            <a:off x="3241" y="2458633"/>
            <a:ext cx="5419177" cy="2073805"/>
            <a:chOff x="0" y="3808320"/>
            <a:chExt cx="7833208" cy="2547440"/>
          </a:xfrm>
          <a:solidFill>
            <a:srgbClr val="FFC000"/>
          </a:solidFill>
        </p:grpSpPr>
        <p:sp>
          <p:nvSpPr>
            <p:cNvPr id="10" name="Freeform: Shape 9">
              <a:extLst>
                <a:ext uri="{FF2B5EF4-FFF2-40B4-BE49-F238E27FC236}">
                  <a16:creationId xmlns:a16="http://schemas.microsoft.com/office/drawing/2014/main" id="{A7FF1C74-50F4-4513-B8AA-6A7E967E273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GB" sz="1013"/>
            </a:p>
          </p:txBody>
        </p:sp>
        <p:sp>
          <p:nvSpPr>
            <p:cNvPr id="11" name="Freeform: Shape 10">
              <a:extLst>
                <a:ext uri="{FF2B5EF4-FFF2-40B4-BE49-F238E27FC236}">
                  <a16:creationId xmlns:a16="http://schemas.microsoft.com/office/drawing/2014/main" id="{320461BC-08F4-4566-A581-2FF1905F7B05}"/>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GB" sz="1013"/>
            </a:p>
          </p:txBody>
        </p:sp>
      </p:grpSp>
      <p:sp>
        <p:nvSpPr>
          <p:cNvPr id="4" name="Metin kutusu 3">
            <a:extLst>
              <a:ext uri="{FF2B5EF4-FFF2-40B4-BE49-F238E27FC236}">
                <a16:creationId xmlns:a16="http://schemas.microsoft.com/office/drawing/2014/main" id="{BA06D948-5E19-4D52-BAF2-1225F5EABCE9}"/>
              </a:ext>
            </a:extLst>
          </p:cNvPr>
          <p:cNvSpPr txBox="1"/>
          <p:nvPr/>
        </p:nvSpPr>
        <p:spPr>
          <a:xfrm>
            <a:off x="89872" y="2532428"/>
            <a:ext cx="466538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sz="4000" b="1">
                <a:latin typeface="Calibri  "/>
              </a:rPr>
              <a:t> </a:t>
            </a:r>
            <a:r>
              <a:rPr lang="tr-TR" sz="4000" b="1">
                <a:solidFill>
                  <a:schemeClr val="bg1"/>
                </a:solidFill>
                <a:latin typeface="Calibri  "/>
              </a:rPr>
              <a:t>KURS SAAT</a:t>
            </a:r>
            <a:endParaRPr lang="tr-TR">
              <a:solidFill>
                <a:schemeClr val="bg1"/>
              </a:solidFill>
              <a:latin typeface="Calibri Light"/>
              <a:cs typeface="Calibri Light"/>
            </a:endParaRPr>
          </a:p>
          <a:p>
            <a:r>
              <a:rPr lang="tr-TR" sz="4000" b="1">
                <a:solidFill>
                  <a:schemeClr val="bg1"/>
                </a:solidFill>
                <a:latin typeface="Calibri  "/>
              </a:rPr>
              <a:t> VE</a:t>
            </a:r>
            <a:endParaRPr lang="tr-TR">
              <a:solidFill>
                <a:schemeClr val="bg1"/>
              </a:solidFill>
              <a:latin typeface="Calibri Light"/>
              <a:cs typeface="Calibri Light"/>
            </a:endParaRPr>
          </a:p>
          <a:p>
            <a:r>
              <a:rPr lang="tr-TR" sz="4000" b="1">
                <a:solidFill>
                  <a:schemeClr val="bg1"/>
                </a:solidFill>
                <a:latin typeface="Calibri  "/>
              </a:rPr>
              <a:t> ÜCRETLERİ</a:t>
            </a:r>
            <a:endParaRPr lang="tr-TR">
              <a:solidFill>
                <a:schemeClr val="bg1"/>
              </a:solidFill>
              <a:cs typeface="Calibri Light"/>
            </a:endParaRPr>
          </a:p>
        </p:txBody>
      </p:sp>
    </p:spTree>
    <p:extLst>
      <p:ext uri="{BB962C8B-B14F-4D97-AF65-F5344CB8AC3E}">
        <p14:creationId xmlns:p14="http://schemas.microsoft.com/office/powerpoint/2010/main" val="190230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o 3">
            <a:extLst>
              <a:ext uri="{FF2B5EF4-FFF2-40B4-BE49-F238E27FC236}">
                <a16:creationId xmlns:a16="http://schemas.microsoft.com/office/drawing/2014/main" id="{C0FF9E94-7FD5-4982-B63F-09DB55014A9A}"/>
              </a:ext>
            </a:extLst>
          </p:cNvPr>
          <p:cNvGraphicFramePr>
            <a:graphicFrameLocks noGrp="1"/>
          </p:cNvGraphicFramePr>
          <p:nvPr>
            <p:extLst>
              <p:ext uri="{D42A27DB-BD31-4B8C-83A1-F6EECF244321}">
                <p14:modId xmlns:p14="http://schemas.microsoft.com/office/powerpoint/2010/main" val="1620167030"/>
              </p:ext>
            </p:extLst>
          </p:nvPr>
        </p:nvGraphicFramePr>
        <p:xfrm>
          <a:off x="-1" y="1"/>
          <a:ext cx="6858001" cy="9740900"/>
        </p:xfrm>
        <a:graphic>
          <a:graphicData uri="http://schemas.openxmlformats.org/drawingml/2006/table">
            <a:tbl>
              <a:tblPr firstRow="1" bandRow="1">
                <a:tableStyleId>{ED083AE6-46FA-4A59-8FB0-9F97EB10719F}</a:tableStyleId>
              </a:tblPr>
              <a:tblGrid>
                <a:gridCol w="1167547">
                  <a:extLst>
                    <a:ext uri="{9D8B030D-6E8A-4147-A177-3AD203B41FA5}">
                      <a16:colId xmlns:a16="http://schemas.microsoft.com/office/drawing/2014/main" val="2999436148"/>
                    </a:ext>
                  </a:extLst>
                </a:gridCol>
                <a:gridCol w="1145796">
                  <a:extLst>
                    <a:ext uri="{9D8B030D-6E8A-4147-A177-3AD203B41FA5}">
                      <a16:colId xmlns:a16="http://schemas.microsoft.com/office/drawing/2014/main" val="2544828561"/>
                    </a:ext>
                  </a:extLst>
                </a:gridCol>
                <a:gridCol w="1151699">
                  <a:extLst>
                    <a:ext uri="{9D8B030D-6E8A-4147-A177-3AD203B41FA5}">
                      <a16:colId xmlns:a16="http://schemas.microsoft.com/office/drawing/2014/main" val="1977650977"/>
                    </a:ext>
                  </a:extLst>
                </a:gridCol>
                <a:gridCol w="1148749">
                  <a:extLst>
                    <a:ext uri="{9D8B030D-6E8A-4147-A177-3AD203B41FA5}">
                      <a16:colId xmlns:a16="http://schemas.microsoft.com/office/drawing/2014/main" val="3007375367"/>
                    </a:ext>
                  </a:extLst>
                </a:gridCol>
                <a:gridCol w="1148749">
                  <a:extLst>
                    <a:ext uri="{9D8B030D-6E8A-4147-A177-3AD203B41FA5}">
                      <a16:colId xmlns:a16="http://schemas.microsoft.com/office/drawing/2014/main" val="3052339609"/>
                    </a:ext>
                  </a:extLst>
                </a:gridCol>
                <a:gridCol w="1095461">
                  <a:extLst>
                    <a:ext uri="{9D8B030D-6E8A-4147-A177-3AD203B41FA5}">
                      <a16:colId xmlns:a16="http://schemas.microsoft.com/office/drawing/2014/main" val="378636915"/>
                    </a:ext>
                  </a:extLst>
                </a:gridCol>
              </a:tblGrid>
              <a:tr h="663975">
                <a:tc>
                  <a:txBody>
                    <a:bodyPr/>
                    <a:lstStyle/>
                    <a:p>
                      <a:pPr lvl="0" algn="ctr">
                        <a:buNone/>
                      </a:pPr>
                      <a:r>
                        <a:rPr lang="tr-TR" sz="1400" b="1" dirty="0">
                          <a:solidFill>
                            <a:schemeClr val="accent5"/>
                          </a:solidFill>
                        </a:rPr>
                        <a:t>KURS ADI</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lvl="0" algn="ctr">
                        <a:buNone/>
                      </a:pPr>
                      <a:r>
                        <a:rPr lang="tr-TR" sz="1400" b="1" dirty="0">
                          <a:solidFill>
                            <a:schemeClr val="accent5"/>
                          </a:solidFill>
                        </a:rPr>
                        <a:t>ÖĞRENCİ GRUBU</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lvl="0" algn="ctr">
                        <a:buNone/>
                      </a:pPr>
                      <a:r>
                        <a:rPr lang="tr-TR" sz="1400" b="1" dirty="0">
                          <a:solidFill>
                            <a:schemeClr val="accent5"/>
                          </a:solidFill>
                        </a:rPr>
                        <a:t>KURS SAATLERİ</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lvl="0" algn="ctr">
                        <a:buNone/>
                      </a:pPr>
                      <a:r>
                        <a:rPr lang="tr-TR" sz="1400" b="1" dirty="0">
                          <a:solidFill>
                            <a:schemeClr val="accent5"/>
                          </a:solidFill>
                        </a:rPr>
                        <a:t>KURS SÜRESİ</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lvl="0" algn="ctr">
                        <a:buNone/>
                      </a:pPr>
                      <a:r>
                        <a:rPr lang="tr-TR" sz="1400" b="1" dirty="0">
                          <a:solidFill>
                            <a:schemeClr val="accent5"/>
                          </a:solidFill>
                        </a:rPr>
                        <a:t>ÖĞRENCİ SAYISI</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lvl="0" algn="ctr">
                        <a:buNone/>
                      </a:pPr>
                      <a:r>
                        <a:rPr lang="tr-TR" sz="1400" b="1" dirty="0">
                          <a:solidFill>
                            <a:schemeClr val="accent5"/>
                          </a:solidFill>
                        </a:rPr>
                        <a:t>KURS ÜCRETİ</a:t>
                      </a:r>
                      <a:endParaRPr lang="tr-TR" b="1" dirty="0">
                        <a:solidFill>
                          <a:schemeClr val="accent5"/>
                        </a:solidFill>
                      </a:endParaRP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extLst>
                  <a:ext uri="{0D108BD9-81ED-4DB2-BD59-A6C34878D82A}">
                    <a16:rowId xmlns:a16="http://schemas.microsoft.com/office/drawing/2014/main" val="1507129722"/>
                  </a:ext>
                </a:extLst>
              </a:tr>
              <a:tr h="2252163">
                <a:tc>
                  <a:txBody>
                    <a:bodyPr/>
                    <a:lstStyle/>
                    <a:p>
                      <a:pPr algn="ctr">
                        <a:buNone/>
                      </a:pPr>
                      <a:r>
                        <a:rPr lang="tr-TR" sz="1400" b="1" dirty="0"/>
                        <a:t>PİYANO</a:t>
                      </a: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tr-TR" b="1"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2, 3, 4. Sınıflar, Ortaokul ve Lise</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000" b="0" dirty="0"/>
                        <a:t>09.30-10.00</a:t>
                      </a:r>
                    </a:p>
                    <a:p>
                      <a:pPr algn="ctr">
                        <a:buNone/>
                      </a:pPr>
                      <a:r>
                        <a:rPr lang="en-US" sz="1000" b="0" dirty="0"/>
                        <a:t>10.10-10.40</a:t>
                      </a:r>
                    </a:p>
                    <a:p>
                      <a:pPr algn="ctr">
                        <a:buNone/>
                      </a:pPr>
                      <a:r>
                        <a:rPr lang="en-US" sz="1000" b="0" dirty="0"/>
                        <a:t>10.50-11.20</a:t>
                      </a:r>
                    </a:p>
                    <a:p>
                      <a:pPr algn="ctr">
                        <a:buNone/>
                      </a:pPr>
                      <a:r>
                        <a:rPr lang="en-US" sz="1000" b="0" dirty="0"/>
                        <a:t>11.30-12.00</a:t>
                      </a:r>
                    </a:p>
                    <a:p>
                      <a:pPr algn="ctr">
                        <a:buNone/>
                      </a:pPr>
                      <a:r>
                        <a:rPr lang="en-US" sz="1000" b="0" dirty="0"/>
                        <a:t>12.30-13.00</a:t>
                      </a:r>
                    </a:p>
                    <a:p>
                      <a:pPr algn="ctr">
                        <a:buNone/>
                      </a:pPr>
                      <a:r>
                        <a:rPr lang="en-US" sz="1000" b="0" dirty="0"/>
                        <a:t>13.10-13.40</a:t>
                      </a:r>
                    </a:p>
                    <a:p>
                      <a:pPr algn="ctr">
                        <a:buNone/>
                      </a:pPr>
                      <a:r>
                        <a:rPr lang="en-US" sz="1000" b="0" dirty="0"/>
                        <a:t>13.50-14.20</a:t>
                      </a:r>
                    </a:p>
                    <a:p>
                      <a:pPr algn="ctr">
                        <a:buNone/>
                      </a:pPr>
                      <a:r>
                        <a:rPr lang="en-US" sz="1000" b="0" dirty="0"/>
                        <a:t>14.30-15.00</a:t>
                      </a:r>
                    </a:p>
                    <a:p>
                      <a:pPr algn="ctr">
                        <a:buNone/>
                      </a:pPr>
                      <a:r>
                        <a:rPr lang="en-US" sz="1000" b="0" dirty="0"/>
                        <a:t>15.10-15.40</a:t>
                      </a:r>
                      <a:endParaRPr lang="tr-TR" sz="1000" b="0"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30 Dakika</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Tek Kişilik Bireysel Ders</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1</a:t>
                      </a:r>
                      <a:r>
                        <a:rPr lang="en-US" sz="1200" b="0" dirty="0"/>
                        <a:t>650</a:t>
                      </a:r>
                      <a:r>
                        <a:rPr lang="tr-TR" sz="1200" b="0" dirty="0"/>
                        <a:t> TL</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extLst>
                  <a:ext uri="{0D108BD9-81ED-4DB2-BD59-A6C34878D82A}">
                    <a16:rowId xmlns:a16="http://schemas.microsoft.com/office/drawing/2014/main" val="4112331790"/>
                  </a:ext>
                </a:extLst>
              </a:tr>
              <a:tr h="2367689">
                <a:tc>
                  <a:txBody>
                    <a:bodyPr/>
                    <a:lstStyle/>
                    <a:p>
                      <a:pPr algn="ctr">
                        <a:buNone/>
                      </a:pPr>
                      <a:r>
                        <a:rPr lang="tr-TR" sz="1400" b="1" dirty="0"/>
                        <a:t>KEMAN</a:t>
                      </a: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a:t>2, 3, 4. Sınıflar, Ortaokul ve Lise</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000" b="0" dirty="0"/>
                        <a:t>09.30-10.00</a:t>
                      </a:r>
                    </a:p>
                    <a:p>
                      <a:pPr algn="ctr">
                        <a:buNone/>
                      </a:pPr>
                      <a:r>
                        <a:rPr lang="en-US" sz="1000" b="0" dirty="0"/>
                        <a:t>10.10-10.40</a:t>
                      </a:r>
                    </a:p>
                    <a:p>
                      <a:pPr algn="ctr">
                        <a:buNone/>
                      </a:pPr>
                      <a:r>
                        <a:rPr lang="en-US" sz="1000" b="0" dirty="0"/>
                        <a:t>10.50-11.20</a:t>
                      </a:r>
                    </a:p>
                    <a:p>
                      <a:pPr algn="ctr">
                        <a:buNone/>
                      </a:pPr>
                      <a:r>
                        <a:rPr lang="en-US" sz="1000" b="0" dirty="0"/>
                        <a:t>11.30-12.00</a:t>
                      </a:r>
                    </a:p>
                    <a:p>
                      <a:pPr algn="ctr">
                        <a:buNone/>
                      </a:pPr>
                      <a:r>
                        <a:rPr lang="en-US" sz="1000" b="0" dirty="0"/>
                        <a:t>12.30-13.00</a:t>
                      </a:r>
                    </a:p>
                    <a:p>
                      <a:pPr algn="ctr">
                        <a:buNone/>
                      </a:pPr>
                      <a:r>
                        <a:rPr lang="en-US" sz="1000" b="0" dirty="0"/>
                        <a:t>13.10-13.40</a:t>
                      </a:r>
                    </a:p>
                    <a:p>
                      <a:pPr algn="ctr">
                        <a:buNone/>
                      </a:pPr>
                      <a:r>
                        <a:rPr lang="en-US" sz="1000" b="0" dirty="0"/>
                        <a:t>13.50-14.20</a:t>
                      </a:r>
                    </a:p>
                    <a:p>
                      <a:pPr algn="ctr">
                        <a:buNone/>
                      </a:pPr>
                      <a:r>
                        <a:rPr lang="en-US" sz="1000" b="0" dirty="0"/>
                        <a:t>14.30-15.00</a:t>
                      </a:r>
                    </a:p>
                    <a:p>
                      <a:pPr algn="ctr">
                        <a:buNone/>
                      </a:pPr>
                      <a:r>
                        <a:rPr lang="en-US" sz="1000" b="0" dirty="0"/>
                        <a:t>15.10-15.40</a:t>
                      </a:r>
                      <a:endParaRPr lang="tr-TR" sz="1000" b="0"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a:t>30 Dakika</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Tek Kişilik Bireysel Ders</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1</a:t>
                      </a:r>
                      <a:r>
                        <a:rPr lang="en-US" sz="1200" b="0" dirty="0"/>
                        <a:t>650</a:t>
                      </a:r>
                      <a:r>
                        <a:rPr lang="tr-TR" sz="1200" b="0" dirty="0"/>
                        <a:t> TL</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extLst>
                  <a:ext uri="{0D108BD9-81ED-4DB2-BD59-A6C34878D82A}">
                    <a16:rowId xmlns:a16="http://schemas.microsoft.com/office/drawing/2014/main" val="976061080"/>
                  </a:ext>
                </a:extLst>
              </a:tr>
              <a:tr h="2204910">
                <a:tc>
                  <a:txBody>
                    <a:bodyPr/>
                    <a:lstStyle/>
                    <a:p>
                      <a:pPr algn="ctr">
                        <a:buNone/>
                      </a:pPr>
                      <a:r>
                        <a:rPr lang="tr-TR" sz="1400" b="1" dirty="0"/>
                        <a:t>KLASİK GİTAR</a:t>
                      </a: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tr-TR" b="1"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200" b="0" dirty="0"/>
                        <a:t>2, </a:t>
                      </a:r>
                      <a:r>
                        <a:rPr lang="tr-TR" sz="1200" b="0" dirty="0"/>
                        <a:t>3, 4. Sınıflar, </a:t>
                      </a:r>
                      <a:endParaRPr lang="tr-TR" b="0" dirty="0"/>
                    </a:p>
                    <a:p>
                      <a:pPr lvl="0" algn="ctr">
                        <a:buNone/>
                      </a:pPr>
                      <a:r>
                        <a:rPr lang="tr-TR" sz="1200" b="0" dirty="0"/>
                        <a:t>Ortaokul ve Lise</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000" b="0" dirty="0"/>
                        <a:t>09.30-10.00</a:t>
                      </a:r>
                    </a:p>
                    <a:p>
                      <a:pPr algn="ctr">
                        <a:buNone/>
                      </a:pPr>
                      <a:r>
                        <a:rPr lang="en-US" sz="1000" b="0" dirty="0"/>
                        <a:t>10.10-10.40</a:t>
                      </a:r>
                    </a:p>
                    <a:p>
                      <a:pPr algn="ctr">
                        <a:buNone/>
                      </a:pPr>
                      <a:r>
                        <a:rPr lang="en-US" sz="1000" b="0" dirty="0"/>
                        <a:t>10.50-11.20</a:t>
                      </a:r>
                    </a:p>
                    <a:p>
                      <a:pPr algn="ctr">
                        <a:buNone/>
                      </a:pPr>
                      <a:r>
                        <a:rPr lang="en-US" sz="1000" b="0" dirty="0"/>
                        <a:t>11.30-12.00</a:t>
                      </a:r>
                    </a:p>
                    <a:p>
                      <a:pPr algn="ctr">
                        <a:buNone/>
                      </a:pPr>
                      <a:r>
                        <a:rPr lang="en-US" sz="1000" b="0" dirty="0"/>
                        <a:t>12.30-13.00</a:t>
                      </a:r>
                    </a:p>
                    <a:p>
                      <a:pPr algn="ctr">
                        <a:buNone/>
                      </a:pPr>
                      <a:r>
                        <a:rPr lang="en-US" sz="1000" b="0" dirty="0"/>
                        <a:t>13.10-13.40</a:t>
                      </a:r>
                    </a:p>
                    <a:p>
                      <a:pPr algn="ctr">
                        <a:buNone/>
                      </a:pPr>
                      <a:r>
                        <a:rPr lang="en-US" sz="1000" b="0" dirty="0"/>
                        <a:t>13.50-14.20</a:t>
                      </a:r>
                    </a:p>
                    <a:p>
                      <a:pPr algn="ctr">
                        <a:buNone/>
                      </a:pPr>
                      <a:r>
                        <a:rPr lang="en-US" sz="1000" b="0" dirty="0"/>
                        <a:t>14.30-15.00</a:t>
                      </a:r>
                    </a:p>
                    <a:p>
                      <a:pPr algn="ctr">
                        <a:buNone/>
                      </a:pPr>
                      <a:r>
                        <a:rPr lang="en-US" sz="1000" b="0" dirty="0"/>
                        <a:t>15.10-15.40</a:t>
                      </a:r>
                      <a:endParaRPr lang="tr-TR" sz="1000" b="0"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a:t>30 Dakika</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Tek Kişilik Bireysel Ders</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1</a:t>
                      </a:r>
                      <a:r>
                        <a:rPr lang="en-US" sz="1200" b="0" dirty="0"/>
                        <a:t>650</a:t>
                      </a:r>
                      <a:r>
                        <a:rPr lang="en-US" sz="1200" b="0" baseline="0" dirty="0"/>
                        <a:t> </a:t>
                      </a:r>
                      <a:r>
                        <a:rPr lang="tr-TR" sz="1200" b="0" dirty="0"/>
                        <a:t>TL</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extLst>
                  <a:ext uri="{0D108BD9-81ED-4DB2-BD59-A6C34878D82A}">
                    <a16:rowId xmlns:a16="http://schemas.microsoft.com/office/drawing/2014/main" val="2398250013"/>
                  </a:ext>
                </a:extLst>
              </a:tr>
              <a:tr h="2252163">
                <a:tc>
                  <a:txBody>
                    <a:bodyPr/>
                    <a:lstStyle/>
                    <a:p>
                      <a:pPr algn="ctr">
                        <a:buNone/>
                      </a:pPr>
                      <a:r>
                        <a:rPr lang="tr-TR" sz="1400" b="1" dirty="0"/>
                        <a:t>BATERİ</a:t>
                      </a: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en-US" sz="1400" b="1" dirty="0"/>
                    </a:p>
                    <a:p>
                      <a:pPr algn="ctr">
                        <a:buNone/>
                      </a:pPr>
                      <a:endParaRPr lang="tr-TR" b="1"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200" b="0" dirty="0"/>
                        <a:t>2,3,</a:t>
                      </a:r>
                      <a:r>
                        <a:rPr lang="en-US" sz="1200" b="0" baseline="0" dirty="0"/>
                        <a:t> </a:t>
                      </a:r>
                      <a:r>
                        <a:rPr lang="tr-TR" sz="1200" b="0" dirty="0"/>
                        <a:t>4. Sınıflar, Ortaokul ve Lise</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en-US" sz="1000" b="0" dirty="0"/>
                        <a:t>09.30-10.00</a:t>
                      </a:r>
                    </a:p>
                    <a:p>
                      <a:pPr algn="ctr">
                        <a:buNone/>
                      </a:pPr>
                      <a:r>
                        <a:rPr lang="en-US" sz="1000" b="0" dirty="0"/>
                        <a:t>10.10-10.40</a:t>
                      </a:r>
                    </a:p>
                    <a:p>
                      <a:pPr algn="ctr">
                        <a:buNone/>
                      </a:pPr>
                      <a:r>
                        <a:rPr lang="en-US" sz="1000" b="0" dirty="0"/>
                        <a:t>10.50-11.20</a:t>
                      </a:r>
                    </a:p>
                    <a:p>
                      <a:pPr algn="ctr">
                        <a:buNone/>
                      </a:pPr>
                      <a:r>
                        <a:rPr lang="en-US" sz="1000" b="0" dirty="0"/>
                        <a:t>11.30-12.00</a:t>
                      </a:r>
                    </a:p>
                    <a:p>
                      <a:pPr algn="ctr">
                        <a:buNone/>
                      </a:pPr>
                      <a:r>
                        <a:rPr lang="en-US" sz="1000" b="0" dirty="0"/>
                        <a:t>12.30-13.00</a:t>
                      </a:r>
                    </a:p>
                    <a:p>
                      <a:pPr algn="ctr">
                        <a:buNone/>
                      </a:pPr>
                      <a:r>
                        <a:rPr lang="en-US" sz="1000" b="0" dirty="0"/>
                        <a:t>13.10-13.40</a:t>
                      </a:r>
                    </a:p>
                    <a:p>
                      <a:pPr algn="ctr">
                        <a:buNone/>
                      </a:pPr>
                      <a:r>
                        <a:rPr lang="en-US" sz="1000" b="0" dirty="0"/>
                        <a:t>13.50-14.20</a:t>
                      </a:r>
                    </a:p>
                    <a:p>
                      <a:pPr algn="ctr">
                        <a:buNone/>
                      </a:pPr>
                      <a:r>
                        <a:rPr lang="en-US" sz="1000" b="0" dirty="0"/>
                        <a:t>14.30-15.00</a:t>
                      </a:r>
                    </a:p>
                    <a:p>
                      <a:pPr algn="ctr">
                        <a:buNone/>
                      </a:pPr>
                      <a:r>
                        <a:rPr lang="en-US" sz="1000" b="0" dirty="0"/>
                        <a:t>15.10-15.40</a:t>
                      </a:r>
                      <a:endParaRPr lang="tr-TR" sz="1000" b="0" dirty="0"/>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30 Dakika</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a:t>Tek Kişilik Bireysel Ders</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tc>
                  <a:txBody>
                    <a:bodyPr/>
                    <a:lstStyle/>
                    <a:p>
                      <a:pPr algn="ctr">
                        <a:buNone/>
                      </a:pPr>
                      <a:r>
                        <a:rPr lang="tr-TR" sz="1200" b="0" dirty="0"/>
                        <a:t>1</a:t>
                      </a:r>
                      <a:r>
                        <a:rPr lang="en-US" sz="1200" b="0" dirty="0"/>
                        <a:t>650</a:t>
                      </a:r>
                      <a:r>
                        <a:rPr lang="tr-TR" sz="1200" b="0" dirty="0"/>
                        <a:t> TL</a:t>
                      </a:r>
                    </a:p>
                  </a:txBody>
                  <a:tcPr anchor="ct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r="100000" b="100000"/>
                      </a:path>
                    </a:gradFill>
                  </a:tcPr>
                </a:tc>
                <a:extLst>
                  <a:ext uri="{0D108BD9-81ED-4DB2-BD59-A6C34878D82A}">
                    <a16:rowId xmlns:a16="http://schemas.microsoft.com/office/drawing/2014/main" val="31945317"/>
                  </a:ext>
                </a:extLst>
              </a:tr>
            </a:tbl>
          </a:graphicData>
        </a:graphic>
      </p:graphicFrame>
    </p:spTree>
    <p:extLst>
      <p:ext uri="{BB962C8B-B14F-4D97-AF65-F5344CB8AC3E}">
        <p14:creationId xmlns:p14="http://schemas.microsoft.com/office/powerpoint/2010/main" val="277790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50000">
              <a:srgbClr val="F8D197"/>
            </a:gs>
            <a:gs pos="0">
              <a:schemeClr val="accent1">
                <a:lumMod val="0"/>
                <a:lumOff val="100000"/>
              </a:schemeClr>
            </a:gs>
            <a:gs pos="100000">
              <a:schemeClr val="accent1">
                <a:lumMod val="10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2" name="Group 8" descr="decorative element">
            <a:extLst>
              <a:ext uri="{FF2B5EF4-FFF2-40B4-BE49-F238E27FC236}">
                <a16:creationId xmlns:a16="http://schemas.microsoft.com/office/drawing/2014/main" id="{BABD91AB-620B-4513-8A0A-81CEF75B615B}"/>
              </a:ext>
            </a:extLst>
          </p:cNvPr>
          <p:cNvGrpSpPr/>
          <p:nvPr/>
        </p:nvGrpSpPr>
        <p:grpSpPr>
          <a:xfrm>
            <a:off x="-2878" y="2564660"/>
            <a:ext cx="5419177" cy="2073805"/>
            <a:chOff x="0" y="3808320"/>
            <a:chExt cx="7833208" cy="2547440"/>
          </a:xfrm>
          <a:solidFill>
            <a:schemeClr val="accent3">
              <a:lumMod val="60000"/>
              <a:lumOff val="40000"/>
            </a:schemeClr>
          </a:solidFill>
        </p:grpSpPr>
        <p:sp>
          <p:nvSpPr>
            <p:cNvPr id="10" name="Freeform: Shape 9">
              <a:extLst>
                <a:ext uri="{FF2B5EF4-FFF2-40B4-BE49-F238E27FC236}">
                  <a16:creationId xmlns:a16="http://schemas.microsoft.com/office/drawing/2014/main" id="{3584506D-68E2-4B82-8249-216BC92D86E3}"/>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1" name="Freeform: Shape 10">
              <a:extLst>
                <a:ext uri="{FF2B5EF4-FFF2-40B4-BE49-F238E27FC236}">
                  <a16:creationId xmlns:a16="http://schemas.microsoft.com/office/drawing/2014/main" id="{EEE40ED8-AE5A-4CF7-A3EC-5CF15C8DC482}"/>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3" name="Metin kutusu 2">
            <a:extLst>
              <a:ext uri="{FF2B5EF4-FFF2-40B4-BE49-F238E27FC236}">
                <a16:creationId xmlns:a16="http://schemas.microsoft.com/office/drawing/2014/main" id="{C5679DA6-4B71-4537-8822-685959CDD247}"/>
              </a:ext>
            </a:extLst>
          </p:cNvPr>
          <p:cNvSpPr txBox="1"/>
          <p:nvPr/>
        </p:nvSpPr>
        <p:spPr>
          <a:xfrm>
            <a:off x="-264761" y="3185604"/>
            <a:ext cx="5627405"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tr-TR" sz="4000">
                <a:solidFill>
                  <a:srgbClr val="FFFFFF"/>
                </a:solidFill>
                <a:latin typeface="Calibri  "/>
              </a:rPr>
              <a:t>MÜZİK KURSLARI</a:t>
            </a:r>
          </a:p>
        </p:txBody>
      </p:sp>
      <p:sp>
        <p:nvSpPr>
          <p:cNvPr id="4" name="Metin kutusu 3">
            <a:extLst>
              <a:ext uri="{FF2B5EF4-FFF2-40B4-BE49-F238E27FC236}">
                <a16:creationId xmlns:a16="http://schemas.microsoft.com/office/drawing/2014/main" id="{E3834790-A7FE-4ECF-8A6C-7ABB78656CCD}"/>
              </a:ext>
            </a:extLst>
          </p:cNvPr>
          <p:cNvSpPr txBox="1"/>
          <p:nvPr/>
        </p:nvSpPr>
        <p:spPr>
          <a:xfrm>
            <a:off x="150340" y="5365578"/>
            <a:ext cx="6440960"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tr-TR" sz="2400" dirty="0">
                <a:latin typeface="Calibri"/>
              </a:rPr>
              <a:t>Başvurularınız sırasında </a:t>
            </a:r>
            <a:r>
              <a:rPr lang="tr-TR" sz="2400" b="1" dirty="0">
                <a:latin typeface="Calibri"/>
              </a:rPr>
              <a:t>Müzik Kursları </a:t>
            </a:r>
            <a:r>
              <a:rPr lang="tr-TR" sz="2400" dirty="0">
                <a:latin typeface="Calibri"/>
              </a:rPr>
              <a:t>için size uygun saat dilimini seçebilirsiniz. Seçtiğiniz dilimde oluşabilecek olası yoğunluk durumunda </a:t>
            </a:r>
          </a:p>
          <a:p>
            <a:r>
              <a:rPr lang="tr-TR" sz="2400" dirty="0">
                <a:latin typeface="Calibri"/>
              </a:rPr>
              <a:t>öğrencimiz uygun bir saat dilimine yerleştirilecektir.</a:t>
            </a:r>
            <a:r>
              <a:rPr lang="tr-TR" sz="2400" i="1" dirty="0">
                <a:latin typeface="Calibri"/>
              </a:rPr>
              <a:t> </a:t>
            </a:r>
            <a:r>
              <a:rPr lang="tr-TR" sz="2400" b="1" u="sng" dirty="0">
                <a:latin typeface="Calibri"/>
              </a:rPr>
              <a:t>Bu durumda başvuru sırası göz önüne alınmaktadır.  </a:t>
            </a:r>
            <a:r>
              <a:rPr lang="tr-TR" sz="2400" b="1" u="sng" dirty="0">
                <a:latin typeface="Calibri"/>
                <a:cs typeface="Calibri"/>
              </a:rPr>
              <a:t>​</a:t>
            </a:r>
            <a:endParaRPr lang="tr-TR" sz="2400" b="1" u="sng" dirty="0"/>
          </a:p>
        </p:txBody>
      </p:sp>
    </p:spTree>
    <p:extLst>
      <p:ext uri="{BB962C8B-B14F-4D97-AF65-F5344CB8AC3E}">
        <p14:creationId xmlns:p14="http://schemas.microsoft.com/office/powerpoint/2010/main" val="39489314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ateri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8"/>
            <a:ext cx="6858000" cy="36204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8050" y="3711050"/>
            <a:ext cx="6342463" cy="3293209"/>
          </a:xfrm>
          <a:prstGeom prst="rect">
            <a:avLst/>
          </a:prstGeom>
        </p:spPr>
        <p:txBody>
          <a:bodyPr wrap="square" anchor="t">
            <a:spAutoFit/>
          </a:bodyPr>
          <a:lstStyle/>
          <a:p>
            <a:pPr>
              <a:spcAft>
                <a:spcPts val="600"/>
              </a:spcAft>
            </a:pPr>
            <a:r>
              <a:rPr lang="tr-TR" sz="1600" dirty="0">
                <a:latin typeface="Calibri  "/>
              </a:rPr>
              <a:t>Vurmalı çalgılar grubuna dahil bir çalgıdır.</a:t>
            </a:r>
            <a:r>
              <a:rPr lang="en-US" sz="1600" dirty="0">
                <a:latin typeface="Calibri  "/>
              </a:rPr>
              <a:t> </a:t>
            </a:r>
            <a:r>
              <a:rPr lang="tr-TR" sz="1600" dirty="0">
                <a:latin typeface="Calibri  "/>
              </a:rPr>
              <a:t>Çalarken baget denilen iki adet yardımcı çubuk kullanılır.</a:t>
            </a:r>
            <a:r>
              <a:rPr lang="en-US" sz="1600" dirty="0">
                <a:latin typeface="Calibri  "/>
              </a:rPr>
              <a:t> </a:t>
            </a:r>
            <a:r>
              <a:rPr lang="tr-TR" sz="1600" dirty="0">
                <a:latin typeface="Calibri  "/>
              </a:rPr>
              <a:t>Çoklu davul sistemi ile oluşan bu çalgı, komplike bir koordinasyon (el-ayak) ve dikkat becerisi ile çalınır.</a:t>
            </a:r>
            <a:r>
              <a:rPr lang="en-US" sz="1600" dirty="0">
                <a:latin typeface="Calibri  "/>
              </a:rPr>
              <a:t> </a:t>
            </a:r>
            <a:r>
              <a:rPr lang="tr-TR" sz="1600" dirty="0">
                <a:latin typeface="Calibri  "/>
              </a:rPr>
              <a:t>Bu çalgıyı çalabilmek için belirgin bir </a:t>
            </a:r>
            <a:r>
              <a:rPr lang="tr-TR" sz="1600" dirty="0" err="1">
                <a:latin typeface="Calibri  "/>
              </a:rPr>
              <a:t>ritm</a:t>
            </a:r>
            <a:r>
              <a:rPr lang="tr-TR" sz="1600" dirty="0">
                <a:latin typeface="Calibri  "/>
              </a:rPr>
              <a:t> kulağına sahip olmak, öğrencinin ilerlemesinde büyük rol oynar.</a:t>
            </a:r>
            <a:r>
              <a:rPr lang="en-US" sz="1600" dirty="0">
                <a:latin typeface="Calibri  "/>
              </a:rPr>
              <a:t> </a:t>
            </a:r>
            <a:br>
              <a:rPr lang="en-US" sz="1600" dirty="0">
                <a:latin typeface="Calibri  "/>
              </a:rPr>
            </a:br>
            <a:r>
              <a:rPr lang="tr-TR" sz="1600" dirty="0">
                <a:latin typeface="Calibri  "/>
              </a:rPr>
              <a:t>Okulumuzda</a:t>
            </a:r>
            <a:r>
              <a:rPr lang="en-US" sz="1600" dirty="0">
                <a:latin typeface="Calibri  "/>
              </a:rPr>
              <a:t> </a:t>
            </a:r>
            <a:r>
              <a:rPr lang="tr-TR" sz="1600" dirty="0">
                <a:latin typeface="Calibri  "/>
              </a:rPr>
              <a:t>bateri eğitiminde öncelikli</a:t>
            </a:r>
            <a:r>
              <a:rPr lang="en-US" sz="1600" dirty="0">
                <a:latin typeface="Calibri  "/>
              </a:rPr>
              <a:t> </a:t>
            </a:r>
            <a:r>
              <a:rPr lang="tr-TR" sz="1600" dirty="0">
                <a:latin typeface="Calibri  "/>
              </a:rPr>
              <a:t>hedeflerimiz;</a:t>
            </a:r>
            <a:r>
              <a:rPr lang="en-US" sz="1600" dirty="0">
                <a:latin typeface="Calibri  "/>
              </a:rPr>
              <a:t> d</a:t>
            </a:r>
            <a:r>
              <a:rPr lang="tr-TR" sz="1600" dirty="0" err="1">
                <a:latin typeface="Calibri  "/>
              </a:rPr>
              <a:t>oğru</a:t>
            </a:r>
            <a:r>
              <a:rPr lang="tr-TR" sz="1600" dirty="0">
                <a:latin typeface="Calibri  "/>
              </a:rPr>
              <a:t> oturuş</a:t>
            </a:r>
            <a:r>
              <a:rPr lang="en-US" sz="1600" dirty="0">
                <a:latin typeface="Calibri  "/>
              </a:rPr>
              <a:t>, d</a:t>
            </a:r>
            <a:r>
              <a:rPr lang="tr-TR" sz="1600" dirty="0" err="1">
                <a:latin typeface="Calibri  "/>
              </a:rPr>
              <a:t>oğru</a:t>
            </a:r>
            <a:r>
              <a:rPr lang="tr-TR" sz="1600" dirty="0">
                <a:latin typeface="Calibri  "/>
              </a:rPr>
              <a:t> baget tutuş</a:t>
            </a:r>
            <a:r>
              <a:rPr lang="en-US" sz="1600" dirty="0">
                <a:latin typeface="Calibri  "/>
              </a:rPr>
              <a:t>, d</a:t>
            </a:r>
            <a:r>
              <a:rPr lang="tr-TR" sz="1600" dirty="0" err="1">
                <a:latin typeface="Calibri  "/>
              </a:rPr>
              <a:t>oğru</a:t>
            </a:r>
            <a:r>
              <a:rPr lang="tr-TR" sz="1600" dirty="0">
                <a:latin typeface="Calibri  "/>
              </a:rPr>
              <a:t> vuruş tekniği</a:t>
            </a:r>
            <a:r>
              <a:rPr lang="en-US" sz="1600" dirty="0">
                <a:latin typeface="Calibri  "/>
              </a:rPr>
              <a:t>, b</a:t>
            </a:r>
            <a:r>
              <a:rPr lang="tr-TR" sz="1600" dirty="0">
                <a:latin typeface="Calibri  "/>
              </a:rPr>
              <a:t>asit </a:t>
            </a:r>
            <a:r>
              <a:rPr lang="tr-TR" sz="1600" dirty="0" err="1">
                <a:latin typeface="Calibri  "/>
              </a:rPr>
              <a:t>ritm</a:t>
            </a:r>
            <a:r>
              <a:rPr lang="tr-TR" sz="1600" dirty="0">
                <a:latin typeface="Calibri  "/>
              </a:rPr>
              <a:t> kalıplarını çalma</a:t>
            </a:r>
            <a:r>
              <a:rPr lang="en-US" sz="1600" dirty="0">
                <a:latin typeface="Calibri  "/>
              </a:rPr>
              <a:t>, b</a:t>
            </a:r>
            <a:r>
              <a:rPr lang="tr-TR" sz="1600" dirty="0" err="1">
                <a:latin typeface="Calibri  "/>
              </a:rPr>
              <a:t>irleşik</a:t>
            </a:r>
            <a:r>
              <a:rPr lang="tr-TR" sz="1600" dirty="0">
                <a:latin typeface="Calibri  "/>
              </a:rPr>
              <a:t> </a:t>
            </a:r>
            <a:r>
              <a:rPr lang="tr-TR" sz="1600" dirty="0" err="1">
                <a:latin typeface="Calibri  "/>
              </a:rPr>
              <a:t>ritm</a:t>
            </a:r>
            <a:r>
              <a:rPr lang="tr-TR" sz="1600" dirty="0">
                <a:latin typeface="Calibri  "/>
              </a:rPr>
              <a:t> kalıplarını çalma</a:t>
            </a:r>
            <a:r>
              <a:rPr lang="en-US" sz="1600" dirty="0">
                <a:latin typeface="Calibri  "/>
              </a:rPr>
              <a:t>, ö</a:t>
            </a:r>
            <a:r>
              <a:rPr lang="tr-TR" sz="1600" dirty="0" err="1">
                <a:latin typeface="Calibri  "/>
              </a:rPr>
              <a:t>ğrendiği</a:t>
            </a:r>
            <a:r>
              <a:rPr lang="tr-TR" sz="1600" dirty="0">
                <a:latin typeface="Calibri  "/>
              </a:rPr>
              <a:t> teknik bilgileri basit şarkılara eşlik edecek biçimde çalgıya aktarma becerilerinin kazandırılmasıdır.</a:t>
            </a:r>
            <a:br>
              <a:rPr lang="tr-TR" sz="1600" dirty="0">
                <a:latin typeface="Calibri  "/>
              </a:rPr>
            </a:br>
            <a:r>
              <a:rPr lang="tr-TR" sz="1600" dirty="0">
                <a:latin typeface="Calibri  "/>
              </a:rPr>
              <a:t>Gelişiminin daha hızlı olduğu gözlemlenen ve disiplinli çalışmayı prensip edinmiş öğrenciler</a:t>
            </a:r>
            <a:r>
              <a:rPr lang="en-US" sz="1600" dirty="0" err="1">
                <a:latin typeface="Calibri  "/>
              </a:rPr>
              <a:t>imiz</a:t>
            </a:r>
            <a:r>
              <a:rPr lang="tr-TR" sz="1600" dirty="0">
                <a:latin typeface="Calibri  "/>
              </a:rPr>
              <a:t>, daha ileri teknik bilgileri, öğretmenin takibi ve yönlendirmesi doğrultusunda</a:t>
            </a:r>
            <a:r>
              <a:rPr lang="en-US" sz="1600" dirty="0">
                <a:latin typeface="Calibri  "/>
              </a:rPr>
              <a:t> </a:t>
            </a:r>
            <a:r>
              <a:rPr lang="tr-TR" sz="1600" dirty="0">
                <a:latin typeface="Calibri  "/>
              </a:rPr>
              <a:t>öğrenirler</a:t>
            </a:r>
            <a:r>
              <a:rPr lang="en-US" sz="1600" dirty="0">
                <a:latin typeface="Calibri  "/>
              </a:rPr>
              <a:t>. </a:t>
            </a:r>
            <a:endParaRPr lang="tr-TR" sz="1600" dirty="0">
              <a:latin typeface="Calibri  "/>
            </a:endParaRPr>
          </a:p>
        </p:txBody>
      </p:sp>
      <p:grpSp>
        <p:nvGrpSpPr>
          <p:cNvPr id="4" name="Group 11" descr="decorative element">
            <a:extLst>
              <a:ext uri="{FF2B5EF4-FFF2-40B4-BE49-F238E27FC236}">
                <a16:creationId xmlns:a16="http://schemas.microsoft.com/office/drawing/2014/main" id="{DA4DBD28-31CA-4315-B3E4-9D0214CF5DB6}"/>
              </a:ext>
            </a:extLst>
          </p:cNvPr>
          <p:cNvGrpSpPr/>
          <p:nvPr/>
        </p:nvGrpSpPr>
        <p:grpSpPr>
          <a:xfrm>
            <a:off x="-50675" y="432734"/>
            <a:ext cx="3236976" cy="1078992"/>
            <a:chOff x="0" y="3808320"/>
            <a:chExt cx="7833208" cy="2547440"/>
          </a:xfrm>
          <a:solidFill>
            <a:schemeClr val="accent3">
              <a:lumMod val="60000"/>
              <a:lumOff val="40000"/>
            </a:schemeClr>
          </a:solidFill>
        </p:grpSpPr>
        <p:sp>
          <p:nvSpPr>
            <p:cNvPr id="15" name="Freeform: Shape 9">
              <a:extLst>
                <a:ext uri="{FF2B5EF4-FFF2-40B4-BE49-F238E27FC236}">
                  <a16:creationId xmlns:a16="http://schemas.microsoft.com/office/drawing/2014/main" id="{CF7B98BE-8511-48A0-AF14-7A6798F60664}"/>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6" name="Freeform: Shape 10">
              <a:extLst>
                <a:ext uri="{FF2B5EF4-FFF2-40B4-BE49-F238E27FC236}">
                  <a16:creationId xmlns:a16="http://schemas.microsoft.com/office/drawing/2014/main" id="{8E3FFBA3-0DB7-4EE3-978E-35333B21C045}"/>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9" name="Dikdörtgen 8"/>
          <p:cNvSpPr/>
          <p:nvPr/>
        </p:nvSpPr>
        <p:spPr>
          <a:xfrm>
            <a:off x="294026" y="640319"/>
            <a:ext cx="1623650" cy="646331"/>
          </a:xfrm>
          <a:prstGeom prst="rect">
            <a:avLst/>
          </a:prstGeom>
        </p:spPr>
        <p:txBody>
          <a:bodyPr wrap="none">
            <a:spAutoFit/>
          </a:bodyPr>
          <a:lstStyle/>
          <a:p>
            <a:r>
              <a:rPr lang="tr-TR" sz="3600" b="1">
                <a:solidFill>
                  <a:srgbClr val="FFFFFF"/>
                </a:solidFill>
                <a:latin typeface="Calibri" pitchFamily="34" charset="0"/>
              </a:rPr>
              <a:t>BATERİ </a:t>
            </a:r>
            <a:endParaRPr lang="tr-TR" sz="3600">
              <a:solidFill>
                <a:srgbClr val="FFFFFF"/>
              </a:solidFill>
              <a:latin typeface="Calibri" pitchFamily="34" charset="0"/>
            </a:endParaRPr>
          </a:p>
        </p:txBody>
      </p:sp>
      <p:graphicFrame>
        <p:nvGraphicFramePr>
          <p:cNvPr id="5" name="Tablo 5">
            <a:extLst>
              <a:ext uri="{FF2B5EF4-FFF2-40B4-BE49-F238E27FC236}">
                <a16:creationId xmlns:a16="http://schemas.microsoft.com/office/drawing/2014/main" id="{BE68FA09-7829-414D-92FB-4DA61C07C83F}"/>
              </a:ext>
            </a:extLst>
          </p:cNvPr>
          <p:cNvGraphicFramePr>
            <a:graphicFrameLocks noGrp="1"/>
          </p:cNvGraphicFramePr>
          <p:nvPr>
            <p:extLst>
              <p:ext uri="{D42A27DB-BD31-4B8C-83A1-F6EECF244321}">
                <p14:modId xmlns:p14="http://schemas.microsoft.com/office/powerpoint/2010/main" val="3459258202"/>
              </p:ext>
            </p:extLst>
          </p:nvPr>
        </p:nvGraphicFramePr>
        <p:xfrm>
          <a:off x="347089" y="7097712"/>
          <a:ext cx="5964383" cy="2625768"/>
        </p:xfrm>
        <a:graphic>
          <a:graphicData uri="http://schemas.openxmlformats.org/drawingml/2006/table">
            <a:tbl>
              <a:tblPr firstRow="1" bandRow="1">
                <a:tableStyleId>{08FB837D-C827-4EFA-A057-4D05807E0F7C}</a:tableStyleId>
              </a:tblPr>
              <a:tblGrid>
                <a:gridCol w="1573068">
                  <a:extLst>
                    <a:ext uri="{9D8B030D-6E8A-4147-A177-3AD203B41FA5}">
                      <a16:colId xmlns:a16="http://schemas.microsoft.com/office/drawing/2014/main" val="124350243"/>
                    </a:ext>
                  </a:extLst>
                </a:gridCol>
                <a:gridCol w="1904999">
                  <a:extLst>
                    <a:ext uri="{9D8B030D-6E8A-4147-A177-3AD203B41FA5}">
                      <a16:colId xmlns:a16="http://schemas.microsoft.com/office/drawing/2014/main" val="3772595732"/>
                    </a:ext>
                  </a:extLst>
                </a:gridCol>
                <a:gridCol w="2486316">
                  <a:extLst>
                    <a:ext uri="{9D8B030D-6E8A-4147-A177-3AD203B41FA5}">
                      <a16:colId xmlns:a16="http://schemas.microsoft.com/office/drawing/2014/main" val="1143453305"/>
                    </a:ext>
                  </a:extLst>
                </a:gridCol>
              </a:tblGrid>
              <a:tr h="400728">
                <a:tc>
                  <a:txBody>
                    <a:bodyPr/>
                    <a:lstStyle/>
                    <a:p>
                      <a:pPr algn="ctr">
                        <a:buNone/>
                      </a:pPr>
                      <a:r>
                        <a:rPr lang="tr-TR" sz="1400" b="1" dirty="0">
                          <a:solidFill>
                            <a:srgbClr val="FFFFFF"/>
                          </a:solidFill>
                        </a:rPr>
                        <a:t>GRUPLAR</a:t>
                      </a:r>
                    </a:p>
                  </a:txBody>
                  <a:tcPr>
                    <a:solidFill>
                      <a:schemeClr val="accent3"/>
                    </a:solidFill>
                  </a:tcPr>
                </a:tc>
                <a:tc>
                  <a:txBody>
                    <a:bodyPr/>
                    <a:lstStyle/>
                    <a:p>
                      <a:pPr lvl="0" algn="ctr">
                        <a:buNone/>
                      </a:pPr>
                      <a:r>
                        <a:rPr lang="tr-TR" sz="1400" b="1" dirty="0">
                          <a:solidFill>
                            <a:srgbClr val="FFFFFF"/>
                          </a:solidFill>
                        </a:rPr>
                        <a:t>KURS SAATİ</a:t>
                      </a:r>
                    </a:p>
                  </a:txBody>
                  <a:tcPr>
                    <a:solidFill>
                      <a:schemeClr val="accent3"/>
                    </a:solidFill>
                  </a:tcPr>
                </a:tc>
                <a:tc>
                  <a:txBody>
                    <a:bodyPr/>
                    <a:lstStyle/>
                    <a:p>
                      <a:pPr lvl="0" algn="ctr">
                        <a:buNone/>
                      </a:pPr>
                      <a:r>
                        <a:rPr lang="tr-TR" sz="1400" b="1" dirty="0">
                          <a:solidFill>
                            <a:srgbClr val="FFFFFF"/>
                          </a:solidFill>
                        </a:rPr>
                        <a:t>BAŞVURU FORMU</a:t>
                      </a:r>
                    </a:p>
                  </a:txBody>
                  <a:tcPr>
                    <a:solidFill>
                      <a:schemeClr val="accent3"/>
                    </a:solidFill>
                  </a:tcPr>
                </a:tc>
                <a:extLst>
                  <a:ext uri="{0D108BD9-81ED-4DB2-BD59-A6C34878D82A}">
                    <a16:rowId xmlns:a16="http://schemas.microsoft.com/office/drawing/2014/main" val="3570232673"/>
                  </a:ext>
                </a:extLst>
              </a:tr>
              <a:tr h="1840440">
                <a:tc>
                  <a:txBody>
                    <a:bodyPr/>
                    <a:lstStyle/>
                    <a:p>
                      <a:pPr lvl="0" algn="ctr">
                        <a:buNone/>
                      </a:pPr>
                      <a:endParaRPr lang="tr-TR" sz="1400" dirty="0"/>
                    </a:p>
                    <a:p>
                      <a:pPr lvl="0" algn="ctr">
                        <a:buNone/>
                      </a:pPr>
                      <a:endParaRPr lang="tr-TR" sz="1400" dirty="0"/>
                    </a:p>
                    <a:p>
                      <a:pPr lvl="0" algn="ctr">
                        <a:buNone/>
                      </a:pPr>
                      <a:endParaRPr lang="tr-TR" sz="1400" dirty="0"/>
                    </a:p>
                    <a:p>
                      <a:pPr lvl="0" algn="ctr">
                        <a:buNone/>
                      </a:pPr>
                      <a:endParaRPr lang="tr-TR" sz="1400" dirty="0"/>
                    </a:p>
                    <a:p>
                      <a:pPr lvl="0" algn="ctr">
                        <a:buNone/>
                      </a:pPr>
                      <a:r>
                        <a:rPr lang="en-US" sz="1400" dirty="0"/>
                        <a:t>2,3,4</a:t>
                      </a:r>
                      <a:r>
                        <a:rPr lang="tr-TR" sz="1400" dirty="0"/>
                        <a:t>. Sınıf, Ortaokul ve Lise</a:t>
                      </a:r>
                      <a:endParaRPr lang="tr-TR" dirty="0"/>
                    </a:p>
                  </a:txBody>
                  <a:tcPr>
                    <a:solidFill>
                      <a:schemeClr val="accent3">
                        <a:lumMod val="20000"/>
                        <a:lumOff val="80000"/>
                      </a:schemeClr>
                    </a:solidFill>
                  </a:tcPr>
                </a:tc>
                <a:tc>
                  <a:txBody>
                    <a:bodyPr/>
                    <a:lstStyle/>
                    <a:p>
                      <a:pPr algn="ctr">
                        <a:buNone/>
                      </a:pPr>
                      <a:endParaRPr lang="en-US" sz="1400" dirty="0"/>
                    </a:p>
                    <a:p>
                      <a:pPr algn="ctr">
                        <a:buNone/>
                      </a:pPr>
                      <a:r>
                        <a:rPr lang="en-US" sz="1400" b="0" dirty="0"/>
                        <a:t>09.30-10.00</a:t>
                      </a:r>
                    </a:p>
                    <a:p>
                      <a:pPr algn="ctr">
                        <a:buNone/>
                      </a:pPr>
                      <a:r>
                        <a:rPr lang="en-US" sz="1400" b="0" dirty="0"/>
                        <a:t>10.10-10.40</a:t>
                      </a:r>
                    </a:p>
                    <a:p>
                      <a:pPr algn="ctr">
                        <a:buNone/>
                      </a:pPr>
                      <a:r>
                        <a:rPr lang="en-US" sz="1400" b="0" dirty="0"/>
                        <a:t>10.50-11.20</a:t>
                      </a:r>
                    </a:p>
                    <a:p>
                      <a:pPr algn="ctr">
                        <a:buNone/>
                      </a:pPr>
                      <a:r>
                        <a:rPr lang="en-US" sz="1400" b="0" dirty="0"/>
                        <a:t>11.30-12.00</a:t>
                      </a:r>
                    </a:p>
                    <a:p>
                      <a:pPr algn="ctr">
                        <a:buNone/>
                      </a:pPr>
                      <a:r>
                        <a:rPr lang="en-US" sz="1400" b="0" dirty="0"/>
                        <a:t>12.30-13.00</a:t>
                      </a:r>
                    </a:p>
                    <a:p>
                      <a:pPr algn="ctr">
                        <a:buNone/>
                      </a:pPr>
                      <a:r>
                        <a:rPr lang="en-US" sz="1400" b="0" dirty="0"/>
                        <a:t>13.10-13.40</a:t>
                      </a:r>
                    </a:p>
                    <a:p>
                      <a:pPr algn="ctr">
                        <a:buNone/>
                      </a:pPr>
                      <a:r>
                        <a:rPr lang="en-US" sz="1400" b="0" dirty="0"/>
                        <a:t>13.50-14.20</a:t>
                      </a:r>
                    </a:p>
                    <a:p>
                      <a:pPr algn="ctr">
                        <a:buNone/>
                      </a:pPr>
                      <a:r>
                        <a:rPr lang="en-US" sz="1400" b="0" dirty="0"/>
                        <a:t>14.30-15.00</a:t>
                      </a:r>
                    </a:p>
                    <a:p>
                      <a:pPr algn="ctr">
                        <a:buNone/>
                      </a:pPr>
                      <a:r>
                        <a:rPr lang="en-US" sz="1400" b="0" dirty="0"/>
                        <a:t>15.10-15.40</a:t>
                      </a:r>
                      <a:endParaRPr lang="tr-TR" sz="1400" b="0" dirty="0"/>
                    </a:p>
                  </a:txBody>
                  <a:tcPr>
                    <a:solidFill>
                      <a:schemeClr val="accent3">
                        <a:lumMod val="20000"/>
                        <a:lumOff val="80000"/>
                      </a:schemeClr>
                    </a:solidFill>
                  </a:tcPr>
                </a:tc>
                <a:tc>
                  <a:txBody>
                    <a:bodyPr/>
                    <a:lstStyle/>
                    <a:p>
                      <a:pPr lvl="0" algn="ctr">
                        <a:buNone/>
                      </a:pPr>
                      <a:r>
                        <a:rPr lang="tr-TR" sz="1400" b="0" i="0" u="none" strike="noStrike" noProof="0" dirty="0">
                          <a:latin typeface="Calibri Light"/>
                          <a:hlinkClick r:id="rId3"/>
                        </a:rPr>
                        <a:t>Başvuru formu için tıklayınız.</a:t>
                      </a:r>
                      <a:r>
                        <a:rPr lang="tr-TR" sz="1400" b="0" i="0" u="none" strike="noStrike" noProof="0" dirty="0">
                          <a:latin typeface="Calibri Light"/>
                        </a:rPr>
                        <a:t> </a:t>
                      </a:r>
                    </a:p>
                  </a:txBody>
                  <a:tcPr>
                    <a:solidFill>
                      <a:schemeClr val="accent3">
                        <a:lumMod val="20000"/>
                        <a:lumOff val="80000"/>
                      </a:schemeClr>
                    </a:solidFill>
                  </a:tcPr>
                </a:tc>
                <a:extLst>
                  <a:ext uri="{0D108BD9-81ED-4DB2-BD59-A6C34878D82A}">
                    <a16:rowId xmlns:a16="http://schemas.microsoft.com/office/drawing/2014/main" val="4022502478"/>
                  </a:ext>
                </a:extLst>
              </a:tr>
            </a:tbl>
          </a:graphicData>
        </a:graphic>
      </p:graphicFrame>
    </p:spTree>
    <p:extLst>
      <p:ext uri="{BB962C8B-B14F-4D97-AF65-F5344CB8AC3E}">
        <p14:creationId xmlns:p14="http://schemas.microsoft.com/office/powerpoint/2010/main" val="40372706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033"/>
            <a:ext cx="6858000" cy="334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1" descr="decorative element">
            <a:extLst>
              <a:ext uri="{FF2B5EF4-FFF2-40B4-BE49-F238E27FC236}">
                <a16:creationId xmlns:a16="http://schemas.microsoft.com/office/drawing/2014/main" id="{9985605E-C6D1-42BC-9874-C978D3AEEE41}"/>
              </a:ext>
            </a:extLst>
          </p:cNvPr>
          <p:cNvGrpSpPr/>
          <p:nvPr/>
        </p:nvGrpSpPr>
        <p:grpSpPr>
          <a:xfrm>
            <a:off x="-3050" y="280334"/>
            <a:ext cx="3236976" cy="1078992"/>
            <a:chOff x="0" y="3808320"/>
            <a:chExt cx="7833208" cy="2547440"/>
          </a:xfrm>
          <a:solidFill>
            <a:schemeClr val="accent3">
              <a:lumMod val="60000"/>
              <a:lumOff val="40000"/>
            </a:schemeClr>
          </a:solidFill>
        </p:grpSpPr>
        <p:sp>
          <p:nvSpPr>
            <p:cNvPr id="13" name="Freeform: Shape 9">
              <a:extLst>
                <a:ext uri="{FF2B5EF4-FFF2-40B4-BE49-F238E27FC236}">
                  <a16:creationId xmlns:a16="http://schemas.microsoft.com/office/drawing/2014/main" id="{5D86EA3F-B45F-4870-B5AB-E9065D839F21}"/>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5" name="Freeform: Shape 10">
              <a:extLst>
                <a:ext uri="{FF2B5EF4-FFF2-40B4-BE49-F238E27FC236}">
                  <a16:creationId xmlns:a16="http://schemas.microsoft.com/office/drawing/2014/main" id="{BC9935D7-84D3-403B-BF3D-6466A918D99A}"/>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6" name="Dikdörtgen 5"/>
          <p:cNvSpPr/>
          <p:nvPr/>
        </p:nvSpPr>
        <p:spPr>
          <a:xfrm>
            <a:off x="217882" y="3192241"/>
            <a:ext cx="6436103" cy="4231928"/>
          </a:xfrm>
          <a:prstGeom prst="rect">
            <a:avLst/>
          </a:prstGeom>
        </p:spPr>
        <p:txBody>
          <a:bodyPr wrap="square" anchor="t">
            <a:spAutoFit/>
          </a:bodyPr>
          <a:lstStyle/>
          <a:p>
            <a:pPr>
              <a:spcAft>
                <a:spcPts val="600"/>
              </a:spcAft>
            </a:pPr>
            <a:r>
              <a:rPr lang="tr-TR" sz="1600" dirty="0">
                <a:latin typeface="Calibri  "/>
              </a:rPr>
              <a:t>Müzik eğitiminde gitarın önemli bir yeri vardır. Telli çalgılar grubunda yer alır. Perdeli bir çalgıdır. Notaların basılması gereken yerlerde ince metal çizgiler mevcuttur. Bu çizgilere perde denir. Bu da notaların yerinin daha kolay bulunmasına yardımcı olur. Gitarın bir kaç çeşidi vardır. Bununla birlikte Klasik Gitar  eğitimini disiplinli bir biçimde sürdüren her öğrenci,  diğer tüm gitar çeşitlerini kolaylıkla çalabilir.</a:t>
            </a:r>
            <a:endParaRPr lang="en-US" sz="1600" dirty="0">
              <a:latin typeface="Calibri  "/>
            </a:endParaRPr>
          </a:p>
          <a:p>
            <a:pPr>
              <a:spcAft>
                <a:spcPts val="600"/>
              </a:spcAft>
            </a:pPr>
            <a:r>
              <a:rPr lang="tr-TR" sz="1600" dirty="0">
                <a:latin typeface="Calibri  "/>
              </a:rPr>
              <a:t>Okulumuzda gitar eğitiminde öncelikli hedeflerimiz;</a:t>
            </a:r>
            <a:r>
              <a:rPr lang="en-US" sz="1600" dirty="0">
                <a:latin typeface="Calibri  "/>
              </a:rPr>
              <a:t> d</a:t>
            </a:r>
            <a:r>
              <a:rPr lang="tr-TR" sz="1600" dirty="0" err="1">
                <a:latin typeface="Calibri  "/>
              </a:rPr>
              <a:t>oğru</a:t>
            </a:r>
            <a:r>
              <a:rPr lang="tr-TR" sz="1600" dirty="0">
                <a:latin typeface="Calibri  "/>
              </a:rPr>
              <a:t> oturuş</a:t>
            </a:r>
            <a:r>
              <a:rPr lang="en-US" sz="1600" dirty="0">
                <a:latin typeface="Calibri  "/>
              </a:rPr>
              <a:t>, d</a:t>
            </a:r>
            <a:r>
              <a:rPr lang="tr-TR" sz="1600" dirty="0" err="1">
                <a:latin typeface="Calibri  "/>
              </a:rPr>
              <a:t>oğru</a:t>
            </a:r>
            <a:r>
              <a:rPr lang="tr-TR" sz="1600" dirty="0">
                <a:latin typeface="Calibri  "/>
              </a:rPr>
              <a:t> el ve parmak pozisyonu</a:t>
            </a:r>
            <a:r>
              <a:rPr lang="en-US" sz="1600" dirty="0">
                <a:latin typeface="Calibri  "/>
              </a:rPr>
              <a:t> g</a:t>
            </a:r>
            <a:r>
              <a:rPr lang="tr-TR" sz="1600" dirty="0" err="1">
                <a:latin typeface="Calibri  "/>
              </a:rPr>
              <a:t>itar</a:t>
            </a:r>
            <a:r>
              <a:rPr lang="tr-TR" sz="1600" dirty="0">
                <a:latin typeface="Calibri  "/>
              </a:rPr>
              <a:t> </a:t>
            </a:r>
            <a:r>
              <a:rPr lang="tr-TR" sz="1600" dirty="0" err="1">
                <a:latin typeface="Calibri  "/>
              </a:rPr>
              <a:t>tuşesi</a:t>
            </a:r>
            <a:r>
              <a:rPr lang="tr-TR" sz="1600" dirty="0">
                <a:latin typeface="Calibri  "/>
              </a:rPr>
              <a:t> üzerindeki 1. Pozisyona ait perdelerin notalarına hakim olma</a:t>
            </a:r>
            <a:r>
              <a:rPr lang="en-US" sz="1600" dirty="0">
                <a:latin typeface="Calibri  "/>
              </a:rPr>
              <a:t>, </a:t>
            </a:r>
            <a:r>
              <a:rPr lang="tr-TR" sz="1600" dirty="0">
                <a:latin typeface="Calibri  "/>
              </a:rPr>
              <a:t>1. Pozisyonda Do majör, Mi majör, Sol majör, Re majör tonlarında 1 oktav ses hakimiyeti, verilen notaları takip etme, notaların adlarını bilme ve bildiği notaları gitar çalarken aktarma becerilerinin kazandırılmasıdır. </a:t>
            </a:r>
            <a:endParaRPr lang="en-US" sz="1600" dirty="0">
              <a:latin typeface="Calibri  "/>
            </a:endParaRPr>
          </a:p>
          <a:p>
            <a:pPr lvl="0">
              <a:spcAft>
                <a:spcPts val="600"/>
              </a:spcAft>
            </a:pPr>
            <a:r>
              <a:rPr lang="tr-TR" sz="1600" dirty="0">
                <a:latin typeface="Calibri  "/>
              </a:rPr>
              <a:t>Gelişiminin daha hızlı olduğu gözlemlenen ve disiplinli çalışmayı prensip edinmiş öğrenciler, daha ileri teknik bilgileri, öğretmenin takibi ve yönlendirmesi doğrultusunda öğrenirler.</a:t>
            </a:r>
          </a:p>
          <a:p>
            <a:endParaRPr lang="tr-TR" sz="1400" dirty="0">
              <a:latin typeface="Calibri" pitchFamily="34" charset="0"/>
              <a:cs typeface="Calibri"/>
            </a:endParaRPr>
          </a:p>
        </p:txBody>
      </p:sp>
      <p:sp>
        <p:nvSpPr>
          <p:cNvPr id="10" name="Dikdörtgen 9"/>
          <p:cNvSpPr/>
          <p:nvPr/>
        </p:nvSpPr>
        <p:spPr>
          <a:xfrm>
            <a:off x="165471" y="495400"/>
            <a:ext cx="2868670" cy="1200329"/>
          </a:xfrm>
          <a:prstGeom prst="rect">
            <a:avLst/>
          </a:prstGeom>
        </p:spPr>
        <p:txBody>
          <a:bodyPr wrap="none">
            <a:spAutoFit/>
          </a:bodyPr>
          <a:lstStyle/>
          <a:p>
            <a:r>
              <a:rPr lang="en-US" sz="3600" b="1" dirty="0">
                <a:solidFill>
                  <a:schemeClr val="bg1"/>
                </a:solidFill>
                <a:latin typeface="Calibri" pitchFamily="34" charset="0"/>
              </a:rPr>
              <a:t>KLASİK </a:t>
            </a:r>
            <a:r>
              <a:rPr lang="tr-TR" sz="3600" b="1" dirty="0">
                <a:solidFill>
                  <a:schemeClr val="bg1"/>
                </a:solidFill>
                <a:latin typeface="Calibri" pitchFamily="34" charset="0"/>
              </a:rPr>
              <a:t>GİTAR </a:t>
            </a:r>
          </a:p>
          <a:p>
            <a:endParaRPr lang="tr-TR" sz="3600" dirty="0">
              <a:solidFill>
                <a:schemeClr val="bg1"/>
              </a:solidFill>
              <a:latin typeface="Calibri" pitchFamily="34" charset="0"/>
            </a:endParaRPr>
          </a:p>
        </p:txBody>
      </p:sp>
      <p:graphicFrame>
        <p:nvGraphicFramePr>
          <p:cNvPr id="3" name="Tablo 5">
            <a:extLst>
              <a:ext uri="{FF2B5EF4-FFF2-40B4-BE49-F238E27FC236}">
                <a16:creationId xmlns:a16="http://schemas.microsoft.com/office/drawing/2014/main" id="{F58EFF64-09CC-42B5-9F03-02D75E2E2B66}"/>
              </a:ext>
            </a:extLst>
          </p:cNvPr>
          <p:cNvGraphicFramePr>
            <a:graphicFrameLocks noGrp="1"/>
          </p:cNvGraphicFramePr>
          <p:nvPr>
            <p:extLst>
              <p:ext uri="{D42A27DB-BD31-4B8C-83A1-F6EECF244321}">
                <p14:modId xmlns:p14="http://schemas.microsoft.com/office/powerpoint/2010/main" val="699748264"/>
              </p:ext>
            </p:extLst>
          </p:nvPr>
        </p:nvGraphicFramePr>
        <p:xfrm>
          <a:off x="362982" y="7188200"/>
          <a:ext cx="5923518" cy="2529840"/>
        </p:xfrm>
        <a:graphic>
          <a:graphicData uri="http://schemas.openxmlformats.org/drawingml/2006/table">
            <a:tbl>
              <a:tblPr firstRow="1" bandRow="1">
                <a:tableStyleId>{08FB837D-C827-4EFA-A057-4D05807E0F7C}</a:tableStyleId>
              </a:tblPr>
              <a:tblGrid>
                <a:gridCol w="1421996">
                  <a:extLst>
                    <a:ext uri="{9D8B030D-6E8A-4147-A177-3AD203B41FA5}">
                      <a16:colId xmlns:a16="http://schemas.microsoft.com/office/drawing/2014/main" val="124350243"/>
                    </a:ext>
                  </a:extLst>
                </a:gridCol>
                <a:gridCol w="1973742">
                  <a:extLst>
                    <a:ext uri="{9D8B030D-6E8A-4147-A177-3AD203B41FA5}">
                      <a16:colId xmlns:a16="http://schemas.microsoft.com/office/drawing/2014/main" val="3772595732"/>
                    </a:ext>
                  </a:extLst>
                </a:gridCol>
                <a:gridCol w="2527780">
                  <a:extLst>
                    <a:ext uri="{9D8B030D-6E8A-4147-A177-3AD203B41FA5}">
                      <a16:colId xmlns:a16="http://schemas.microsoft.com/office/drawing/2014/main" val="652271283"/>
                    </a:ext>
                  </a:extLst>
                </a:gridCol>
              </a:tblGrid>
              <a:tr h="257861">
                <a:tc>
                  <a:txBody>
                    <a:bodyPr/>
                    <a:lstStyle/>
                    <a:p>
                      <a:pPr algn="ctr">
                        <a:buNone/>
                      </a:pPr>
                      <a:r>
                        <a:rPr lang="tr-TR" sz="1400" b="1" dirty="0">
                          <a:solidFill>
                            <a:srgbClr val="FFFFFF"/>
                          </a:solidFill>
                        </a:rPr>
                        <a:t>GRUPLAR</a:t>
                      </a:r>
                    </a:p>
                  </a:txBody>
                  <a:tcPr>
                    <a:solidFill>
                      <a:schemeClr val="accent3"/>
                    </a:solidFill>
                  </a:tcPr>
                </a:tc>
                <a:tc>
                  <a:txBody>
                    <a:bodyPr/>
                    <a:lstStyle/>
                    <a:p>
                      <a:pPr lvl="0" algn="ctr">
                        <a:buNone/>
                      </a:pPr>
                      <a:r>
                        <a:rPr lang="tr-TR" sz="1400" b="1" dirty="0">
                          <a:solidFill>
                            <a:srgbClr val="FFFFFF"/>
                          </a:solidFill>
                        </a:rPr>
                        <a:t>KURS SAATİ</a:t>
                      </a:r>
                    </a:p>
                  </a:txBody>
                  <a:tcPr>
                    <a:solidFill>
                      <a:schemeClr val="accent3"/>
                    </a:solidFill>
                  </a:tcPr>
                </a:tc>
                <a:tc>
                  <a:txBody>
                    <a:bodyPr/>
                    <a:lstStyle/>
                    <a:p>
                      <a:pPr lvl="0" algn="ctr">
                        <a:buNone/>
                      </a:pPr>
                      <a:r>
                        <a:rPr lang="tr-TR" sz="1400" b="1" dirty="0">
                          <a:solidFill>
                            <a:srgbClr val="FFFFFF"/>
                          </a:solidFill>
                        </a:rPr>
                        <a:t>BAŞVURU FORMU</a:t>
                      </a:r>
                    </a:p>
                  </a:txBody>
                  <a:tcPr>
                    <a:solidFill>
                      <a:schemeClr val="accent3"/>
                    </a:solidFill>
                  </a:tcPr>
                </a:tc>
                <a:extLst>
                  <a:ext uri="{0D108BD9-81ED-4DB2-BD59-A6C34878D82A}">
                    <a16:rowId xmlns:a16="http://schemas.microsoft.com/office/drawing/2014/main" val="3570232673"/>
                  </a:ext>
                </a:extLst>
              </a:tr>
              <a:tr h="2191979">
                <a:tc>
                  <a:txBody>
                    <a:bodyPr/>
                    <a:lstStyle/>
                    <a:p>
                      <a:pPr lvl="0" algn="ctr">
                        <a:buNone/>
                      </a:pPr>
                      <a:endParaRPr lang="tr-TR" sz="1400" dirty="0"/>
                    </a:p>
                    <a:p>
                      <a:pPr lvl="0" algn="ctr">
                        <a:buNone/>
                      </a:pPr>
                      <a:endParaRPr lang="tr-TR" sz="1400" dirty="0"/>
                    </a:p>
                    <a:p>
                      <a:pPr lvl="0" algn="ctr">
                        <a:buNone/>
                      </a:pPr>
                      <a:endParaRPr lang="tr-TR" sz="1400" dirty="0"/>
                    </a:p>
                    <a:p>
                      <a:pPr lvl="0" algn="ctr">
                        <a:buNone/>
                      </a:pPr>
                      <a:r>
                        <a:rPr lang="en-US" sz="1400" dirty="0"/>
                        <a:t>2,3</a:t>
                      </a:r>
                      <a:r>
                        <a:rPr lang="tr-TR" sz="1400" dirty="0"/>
                        <a:t> 4. Sınıflar, Ortaokul ve lise</a:t>
                      </a:r>
                      <a:endParaRPr lang="tr-TR" dirty="0"/>
                    </a:p>
                  </a:txBody>
                  <a:tcPr>
                    <a:solidFill>
                      <a:schemeClr val="accent3">
                        <a:lumMod val="20000"/>
                        <a:lumOff val="80000"/>
                      </a:schemeClr>
                    </a:solidFill>
                  </a:tcPr>
                </a:tc>
                <a:tc>
                  <a:txBody>
                    <a:bodyPr/>
                    <a:lstStyle/>
                    <a:p>
                      <a:pPr algn="ctr">
                        <a:buNone/>
                      </a:pPr>
                      <a:endParaRPr lang="en-US" sz="1400" dirty="0"/>
                    </a:p>
                    <a:p>
                      <a:pPr algn="ctr">
                        <a:buNone/>
                      </a:pPr>
                      <a:r>
                        <a:rPr lang="en-US" sz="1400" b="0" dirty="0"/>
                        <a:t>09.30-10.00</a:t>
                      </a:r>
                    </a:p>
                    <a:p>
                      <a:pPr algn="ctr">
                        <a:buNone/>
                      </a:pPr>
                      <a:r>
                        <a:rPr lang="en-US" sz="1400" b="0" dirty="0"/>
                        <a:t>10.10-10.40</a:t>
                      </a:r>
                    </a:p>
                    <a:p>
                      <a:pPr algn="ctr">
                        <a:buNone/>
                      </a:pPr>
                      <a:r>
                        <a:rPr lang="en-US" sz="1400" b="0" dirty="0"/>
                        <a:t>10.50-11.20</a:t>
                      </a:r>
                    </a:p>
                    <a:p>
                      <a:pPr algn="ctr">
                        <a:buNone/>
                      </a:pPr>
                      <a:r>
                        <a:rPr lang="en-US" sz="1400" b="0" dirty="0"/>
                        <a:t>11.30-12.00</a:t>
                      </a:r>
                    </a:p>
                    <a:p>
                      <a:pPr algn="ctr">
                        <a:buNone/>
                      </a:pPr>
                      <a:r>
                        <a:rPr lang="en-US" sz="1400" b="0" dirty="0"/>
                        <a:t>12.30-13.00</a:t>
                      </a:r>
                    </a:p>
                    <a:p>
                      <a:pPr algn="ctr">
                        <a:buNone/>
                      </a:pPr>
                      <a:r>
                        <a:rPr lang="en-US" sz="1400" b="0" dirty="0"/>
                        <a:t>13.10-13.40</a:t>
                      </a:r>
                    </a:p>
                    <a:p>
                      <a:pPr algn="ctr">
                        <a:buNone/>
                      </a:pPr>
                      <a:r>
                        <a:rPr lang="en-US" sz="1400" b="0" dirty="0"/>
                        <a:t>13.50-14.20</a:t>
                      </a:r>
                    </a:p>
                    <a:p>
                      <a:pPr algn="ctr">
                        <a:buNone/>
                      </a:pPr>
                      <a:r>
                        <a:rPr lang="en-US" sz="1400" b="0" dirty="0"/>
                        <a:t>14.30-15.00</a:t>
                      </a:r>
                    </a:p>
                    <a:p>
                      <a:pPr algn="ctr">
                        <a:buNone/>
                      </a:pPr>
                      <a:r>
                        <a:rPr lang="en-US" sz="1400" b="0" dirty="0"/>
                        <a:t>15.10-15.40</a:t>
                      </a:r>
                      <a:endParaRPr lang="tr-TR" sz="1400" b="0" dirty="0"/>
                    </a:p>
                  </a:txBody>
                  <a:tcPr>
                    <a:solidFill>
                      <a:schemeClr val="accent3">
                        <a:lumMod val="20000"/>
                        <a:lumOff val="80000"/>
                      </a:schemeClr>
                    </a:solidFill>
                  </a:tcPr>
                </a:tc>
                <a:tc>
                  <a:txBody>
                    <a:bodyPr/>
                    <a:lstStyle/>
                    <a:p>
                      <a:pPr lvl="0" algn="ctr">
                        <a:buNone/>
                      </a:pPr>
                      <a:r>
                        <a:rPr lang="tr-TR" sz="1400" b="0" i="0" u="none" strike="noStrike" noProof="0" dirty="0">
                          <a:latin typeface="Calibri Light"/>
                          <a:hlinkClick r:id="rId3"/>
                        </a:rPr>
                        <a:t>Başvuru formu için tıklayınız.</a:t>
                      </a:r>
                      <a:r>
                        <a:rPr lang="tr-TR" sz="1400" b="0" i="0" u="none" strike="noStrike" noProof="0" dirty="0">
                          <a:latin typeface="Calibri Light"/>
                        </a:rPr>
                        <a:t> </a:t>
                      </a:r>
                    </a:p>
                  </a:txBody>
                  <a:tcPr>
                    <a:solidFill>
                      <a:schemeClr val="accent3">
                        <a:lumMod val="20000"/>
                        <a:lumOff val="80000"/>
                      </a:schemeClr>
                    </a:solidFill>
                  </a:tcPr>
                </a:tc>
                <a:extLst>
                  <a:ext uri="{0D108BD9-81ED-4DB2-BD59-A6C34878D82A}">
                    <a16:rowId xmlns:a16="http://schemas.microsoft.com/office/drawing/2014/main" val="4022502478"/>
                  </a:ext>
                </a:extLst>
              </a:tr>
            </a:tbl>
          </a:graphicData>
        </a:graphic>
      </p:graphicFrame>
    </p:spTree>
    <p:extLst>
      <p:ext uri="{BB962C8B-B14F-4D97-AF65-F5344CB8AC3E}">
        <p14:creationId xmlns:p14="http://schemas.microsoft.com/office/powerpoint/2010/main" val="15019367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697"/>
            <a:ext cx="6852798" cy="345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ikdörtgen 5"/>
          <p:cNvSpPr/>
          <p:nvPr/>
        </p:nvSpPr>
        <p:spPr>
          <a:xfrm>
            <a:off x="243840" y="3179722"/>
            <a:ext cx="6206952" cy="4031873"/>
          </a:xfrm>
          <a:prstGeom prst="rect">
            <a:avLst/>
          </a:prstGeom>
        </p:spPr>
        <p:txBody>
          <a:bodyPr wrap="square" anchor="t">
            <a:spAutoFit/>
          </a:bodyPr>
          <a:lstStyle/>
          <a:p>
            <a:r>
              <a:rPr lang="tr-TR" sz="1600" dirty="0">
                <a:latin typeface="Calibri" pitchFamily="34" charset="0"/>
              </a:rPr>
              <a:t>Yaylı sazlar ailesinin en küçük üyesi olan keman,</a:t>
            </a:r>
            <a:r>
              <a:rPr lang="en-US" sz="1600" dirty="0">
                <a:latin typeface="Calibri" pitchFamily="34" charset="0"/>
              </a:rPr>
              <a:t> </a:t>
            </a:r>
            <a:r>
              <a:rPr lang="tr-TR" sz="1600" dirty="0">
                <a:latin typeface="Calibri" pitchFamily="34" charset="0"/>
              </a:rPr>
              <a:t>perdesiz bir çalgıdır. Yay ile çalınır. Keman eğitimine başlangıçta, yay çekebilmenin iyi öğrenilmesi gereklidir. Daha sonra tuşe üzerinde notalara basma çalışmalarına başlanır.  Doğru sesi mutlaka duyarak basmak gerektiğinden, iyi bir müzik kulağına ve yoğun bir dikkate ihtiyaç vardır. Okulumuzda keman eğitiminde öncelikli hedeflerimiz; </a:t>
            </a:r>
            <a:endParaRPr lang="tr-TR" sz="1600" dirty="0">
              <a:latin typeface="Calibri" pitchFamily="34" charset="0"/>
              <a:cs typeface="Calibri"/>
            </a:endParaRPr>
          </a:p>
          <a:p>
            <a:endParaRPr lang="tr-TR" sz="1600" dirty="0">
              <a:latin typeface="Calibri" pitchFamily="34" charset="0"/>
              <a:cs typeface="Calibri"/>
            </a:endParaRPr>
          </a:p>
          <a:p>
            <a:pPr marL="285750" indent="-285750">
              <a:buFont typeface="Arial"/>
              <a:buChar char="•"/>
            </a:pPr>
            <a:r>
              <a:rPr lang="tr-TR" sz="1600" dirty="0">
                <a:latin typeface="Calibri" pitchFamily="34" charset="0"/>
              </a:rPr>
              <a:t>Kemanı doğru tutuş</a:t>
            </a:r>
            <a:endParaRPr lang="tr-TR" sz="1600" dirty="0">
              <a:latin typeface="Calibri" pitchFamily="34" charset="0"/>
              <a:cs typeface="Calibri"/>
            </a:endParaRPr>
          </a:p>
          <a:p>
            <a:pPr marL="285750" indent="-285750">
              <a:buFont typeface="Arial"/>
              <a:buChar char="•"/>
            </a:pPr>
            <a:r>
              <a:rPr lang="tr-TR" sz="1600" dirty="0">
                <a:latin typeface="Calibri" pitchFamily="34" charset="0"/>
              </a:rPr>
              <a:t>Yayı doğru tutuş</a:t>
            </a:r>
            <a:endParaRPr lang="tr-TR" sz="1600" dirty="0">
              <a:latin typeface="Calibri" pitchFamily="34" charset="0"/>
              <a:cs typeface="Calibri"/>
            </a:endParaRPr>
          </a:p>
          <a:p>
            <a:pPr marL="285750" indent="-285750">
              <a:buFont typeface="Arial"/>
              <a:buChar char="•"/>
            </a:pPr>
            <a:r>
              <a:rPr lang="tr-TR" sz="1600" dirty="0">
                <a:latin typeface="Calibri" pitchFamily="34" charset="0"/>
              </a:rPr>
              <a:t>Yayı düzgün ve yumuşak çekme</a:t>
            </a:r>
            <a:endParaRPr lang="tr-TR" sz="1600" dirty="0">
              <a:latin typeface="Calibri" pitchFamily="34" charset="0"/>
              <a:cs typeface="Calibri"/>
            </a:endParaRPr>
          </a:p>
          <a:p>
            <a:pPr marL="285750" indent="-285750">
              <a:buFont typeface="Arial"/>
              <a:buChar char="•"/>
            </a:pPr>
            <a:r>
              <a:rPr lang="tr-TR" sz="1600" dirty="0">
                <a:latin typeface="Calibri" pitchFamily="34" charset="0"/>
              </a:rPr>
              <a:t>Notaları tuşe üzerinde doğru yerde basma</a:t>
            </a:r>
            <a:endParaRPr lang="tr-TR" sz="1600" dirty="0">
              <a:latin typeface="Calibri" pitchFamily="34" charset="0"/>
              <a:cs typeface="Calibri"/>
            </a:endParaRPr>
          </a:p>
          <a:p>
            <a:pPr marL="285750" indent="-285750" algn="just">
              <a:buFont typeface="Arial"/>
              <a:buChar char="•"/>
            </a:pPr>
            <a:r>
              <a:rPr lang="tr-TR" sz="1600" dirty="0">
                <a:latin typeface="Calibri" pitchFamily="34" charset="0"/>
              </a:rPr>
              <a:t>1. Pozisyondaki tüm notaları öğrenme ve bu bilgileri verilen notalara bakarak çalma becerilerinin kazandırılmasıdır. </a:t>
            </a:r>
            <a:endParaRPr lang="tr-TR" sz="1600" dirty="0">
              <a:latin typeface="Calibri" pitchFamily="34" charset="0"/>
              <a:cs typeface="Calibri"/>
            </a:endParaRPr>
          </a:p>
          <a:p>
            <a:pPr marL="285750" indent="-285750" algn="just">
              <a:buFont typeface="Arial"/>
              <a:buChar char="•"/>
            </a:pPr>
            <a:r>
              <a:rPr lang="tr-TR" sz="1600" dirty="0">
                <a:latin typeface="Calibri" pitchFamily="34" charset="0"/>
              </a:rPr>
              <a:t>Gelişiminin daha hızlı olduğu gözlemlenen ve disiplinli çalışmayı prensip edinmiş öğrenciler, daha ileri teknik bilgileri, öğretmenin takibi ve yönlendirmesi doğrultusunda öğrenirler.</a:t>
            </a:r>
            <a:endParaRPr lang="tr-TR" sz="1600" dirty="0">
              <a:latin typeface="Calibri" pitchFamily="34" charset="0"/>
              <a:cs typeface="Calibri"/>
            </a:endParaRPr>
          </a:p>
        </p:txBody>
      </p:sp>
      <p:grpSp>
        <p:nvGrpSpPr>
          <p:cNvPr id="7" name="Group 11" descr="decorative element">
            <a:extLst>
              <a:ext uri="{FF2B5EF4-FFF2-40B4-BE49-F238E27FC236}">
                <a16:creationId xmlns:a16="http://schemas.microsoft.com/office/drawing/2014/main" id="{E7969C14-1078-4610-9BC5-74119C9B87BE}"/>
              </a:ext>
            </a:extLst>
          </p:cNvPr>
          <p:cNvGrpSpPr/>
          <p:nvPr/>
        </p:nvGrpSpPr>
        <p:grpSpPr>
          <a:xfrm>
            <a:off x="-67567" y="703205"/>
            <a:ext cx="3236976" cy="1078992"/>
            <a:chOff x="0" y="3808320"/>
            <a:chExt cx="7833208" cy="2547440"/>
          </a:xfrm>
          <a:solidFill>
            <a:schemeClr val="accent3">
              <a:lumMod val="60000"/>
              <a:lumOff val="40000"/>
            </a:schemeClr>
          </a:solidFill>
        </p:grpSpPr>
        <p:sp>
          <p:nvSpPr>
            <p:cNvPr id="8"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9"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10" name="Dikdörtgen 9"/>
          <p:cNvSpPr/>
          <p:nvPr/>
        </p:nvSpPr>
        <p:spPr>
          <a:xfrm>
            <a:off x="243840" y="816747"/>
            <a:ext cx="1651414" cy="646331"/>
          </a:xfrm>
          <a:prstGeom prst="rect">
            <a:avLst/>
          </a:prstGeom>
        </p:spPr>
        <p:txBody>
          <a:bodyPr wrap="none">
            <a:spAutoFit/>
          </a:bodyPr>
          <a:lstStyle/>
          <a:p>
            <a:r>
              <a:rPr lang="tr-TR" sz="3600" b="1">
                <a:solidFill>
                  <a:schemeClr val="bg1"/>
                </a:solidFill>
                <a:latin typeface="Calibri" pitchFamily="34" charset="0"/>
              </a:rPr>
              <a:t>KEMAN</a:t>
            </a:r>
          </a:p>
        </p:txBody>
      </p:sp>
      <p:graphicFrame>
        <p:nvGraphicFramePr>
          <p:cNvPr id="2" name="Tablo 5">
            <a:extLst>
              <a:ext uri="{FF2B5EF4-FFF2-40B4-BE49-F238E27FC236}">
                <a16:creationId xmlns:a16="http://schemas.microsoft.com/office/drawing/2014/main" id="{CA4308EB-9BD1-4B90-B8B5-BBE9046BC256}"/>
              </a:ext>
            </a:extLst>
          </p:cNvPr>
          <p:cNvGraphicFramePr>
            <a:graphicFrameLocks noGrp="1"/>
          </p:cNvGraphicFramePr>
          <p:nvPr>
            <p:extLst>
              <p:ext uri="{D42A27DB-BD31-4B8C-83A1-F6EECF244321}">
                <p14:modId xmlns:p14="http://schemas.microsoft.com/office/powerpoint/2010/main" val="1150528105"/>
              </p:ext>
            </p:extLst>
          </p:nvPr>
        </p:nvGraphicFramePr>
        <p:xfrm>
          <a:off x="523640" y="7421047"/>
          <a:ext cx="5834092" cy="2199048"/>
        </p:xfrm>
        <a:graphic>
          <a:graphicData uri="http://schemas.openxmlformats.org/drawingml/2006/table">
            <a:tbl>
              <a:tblPr firstRow="1" bandRow="1">
                <a:tableStyleId>{08FB837D-C827-4EFA-A057-4D05807E0F7C}</a:tableStyleId>
              </a:tblPr>
              <a:tblGrid>
                <a:gridCol w="1293472">
                  <a:extLst>
                    <a:ext uri="{9D8B030D-6E8A-4147-A177-3AD203B41FA5}">
                      <a16:colId xmlns:a16="http://schemas.microsoft.com/office/drawing/2014/main" val="124350243"/>
                    </a:ext>
                  </a:extLst>
                </a:gridCol>
                <a:gridCol w="2270310">
                  <a:extLst>
                    <a:ext uri="{9D8B030D-6E8A-4147-A177-3AD203B41FA5}">
                      <a16:colId xmlns:a16="http://schemas.microsoft.com/office/drawing/2014/main" val="3772595732"/>
                    </a:ext>
                  </a:extLst>
                </a:gridCol>
                <a:gridCol w="2270310">
                  <a:extLst>
                    <a:ext uri="{9D8B030D-6E8A-4147-A177-3AD203B41FA5}">
                      <a16:colId xmlns:a16="http://schemas.microsoft.com/office/drawing/2014/main" val="629486147"/>
                    </a:ext>
                  </a:extLst>
                </a:gridCol>
              </a:tblGrid>
              <a:tr h="400728">
                <a:tc>
                  <a:txBody>
                    <a:bodyPr/>
                    <a:lstStyle/>
                    <a:p>
                      <a:pPr algn="ctr">
                        <a:buNone/>
                      </a:pPr>
                      <a:r>
                        <a:rPr lang="tr-TR" sz="1400" b="1" dirty="0">
                          <a:solidFill>
                            <a:srgbClr val="FFFFFF"/>
                          </a:solidFill>
                        </a:rPr>
                        <a:t>GRUPLAR</a:t>
                      </a:r>
                    </a:p>
                  </a:txBody>
                  <a:tcPr>
                    <a:solidFill>
                      <a:schemeClr val="accent3"/>
                    </a:solidFill>
                  </a:tcPr>
                </a:tc>
                <a:tc>
                  <a:txBody>
                    <a:bodyPr/>
                    <a:lstStyle/>
                    <a:p>
                      <a:pPr lvl="0" algn="ctr">
                        <a:buNone/>
                      </a:pPr>
                      <a:r>
                        <a:rPr lang="tr-TR" sz="1400" b="1" dirty="0">
                          <a:solidFill>
                            <a:srgbClr val="FFFFFF"/>
                          </a:solidFill>
                        </a:rPr>
                        <a:t>KURS SAATİ</a:t>
                      </a:r>
                    </a:p>
                  </a:txBody>
                  <a:tcPr>
                    <a:solidFill>
                      <a:schemeClr val="accent3"/>
                    </a:solidFill>
                  </a:tcPr>
                </a:tc>
                <a:tc>
                  <a:txBody>
                    <a:bodyPr/>
                    <a:lstStyle/>
                    <a:p>
                      <a:pPr lvl="0" algn="ctr">
                        <a:buNone/>
                      </a:pPr>
                      <a:r>
                        <a:rPr lang="tr-TR" sz="1400" b="1" dirty="0">
                          <a:solidFill>
                            <a:srgbClr val="FFFFFF"/>
                          </a:solidFill>
                        </a:rPr>
                        <a:t>BAŞVURU FORMU</a:t>
                      </a:r>
                    </a:p>
                  </a:txBody>
                  <a:tcPr>
                    <a:solidFill>
                      <a:schemeClr val="accent3"/>
                    </a:solidFill>
                  </a:tcPr>
                </a:tc>
                <a:extLst>
                  <a:ext uri="{0D108BD9-81ED-4DB2-BD59-A6C34878D82A}">
                    <a16:rowId xmlns:a16="http://schemas.microsoft.com/office/drawing/2014/main" val="3570232673"/>
                  </a:ext>
                </a:extLst>
              </a:tr>
              <a:tr h="1688945">
                <a:tc>
                  <a:txBody>
                    <a:bodyPr/>
                    <a:lstStyle/>
                    <a:p>
                      <a:pPr lvl="0" algn="ctr">
                        <a:buNone/>
                      </a:pPr>
                      <a:endParaRPr lang="tr-TR" sz="1400"/>
                    </a:p>
                    <a:p>
                      <a:pPr lvl="0" algn="ctr">
                        <a:buNone/>
                      </a:pPr>
                      <a:endParaRPr lang="tr-TR" sz="1400"/>
                    </a:p>
                    <a:p>
                      <a:pPr lvl="0" algn="ctr">
                        <a:buNone/>
                      </a:pPr>
                      <a:endParaRPr lang="tr-TR" sz="1400"/>
                    </a:p>
                    <a:p>
                      <a:pPr lvl="0" algn="ctr">
                        <a:buNone/>
                      </a:pPr>
                      <a:r>
                        <a:rPr lang="tr-TR" sz="1400" dirty="0"/>
                        <a:t>2, 3, 4.  Sınıflar, Ortaokul ve Lise</a:t>
                      </a:r>
                      <a:endParaRPr lang="tr-TR" dirty="0"/>
                    </a:p>
                  </a:txBody>
                  <a:tcPr>
                    <a:solidFill>
                      <a:schemeClr val="accent3">
                        <a:lumMod val="20000"/>
                        <a:lumOff val="80000"/>
                      </a:schemeClr>
                    </a:solidFill>
                  </a:tcPr>
                </a:tc>
                <a:tc>
                  <a:txBody>
                    <a:bodyPr/>
                    <a:lstStyle/>
                    <a:p>
                      <a:pPr algn="ctr">
                        <a:buNone/>
                      </a:pPr>
                      <a:r>
                        <a:rPr lang="en-US" sz="1400" b="0" dirty="0"/>
                        <a:t>09.30-10.00</a:t>
                      </a:r>
                    </a:p>
                    <a:p>
                      <a:pPr algn="ctr">
                        <a:buNone/>
                      </a:pPr>
                      <a:r>
                        <a:rPr lang="en-US" sz="1400" b="0" dirty="0"/>
                        <a:t>10.10-10.40</a:t>
                      </a:r>
                    </a:p>
                    <a:p>
                      <a:pPr algn="ctr">
                        <a:buNone/>
                      </a:pPr>
                      <a:r>
                        <a:rPr lang="en-US" sz="1400" b="0" dirty="0"/>
                        <a:t>10.50-11.20</a:t>
                      </a:r>
                    </a:p>
                    <a:p>
                      <a:pPr algn="ctr">
                        <a:buNone/>
                      </a:pPr>
                      <a:r>
                        <a:rPr lang="en-US" sz="1400" b="0" dirty="0"/>
                        <a:t>11.30-12.00</a:t>
                      </a:r>
                    </a:p>
                    <a:p>
                      <a:pPr algn="ctr">
                        <a:buNone/>
                      </a:pPr>
                      <a:r>
                        <a:rPr lang="en-US" sz="1400" b="0" dirty="0"/>
                        <a:t>12.30-13.00</a:t>
                      </a:r>
                    </a:p>
                    <a:p>
                      <a:pPr algn="ctr">
                        <a:buNone/>
                      </a:pPr>
                      <a:r>
                        <a:rPr lang="en-US" sz="1400" b="0" dirty="0"/>
                        <a:t>13.10-13.40</a:t>
                      </a:r>
                    </a:p>
                    <a:p>
                      <a:pPr algn="ctr">
                        <a:buNone/>
                      </a:pPr>
                      <a:r>
                        <a:rPr lang="en-US" sz="1400" b="0" dirty="0"/>
                        <a:t>13.50-14.20</a:t>
                      </a:r>
                    </a:p>
                    <a:p>
                      <a:pPr algn="ctr">
                        <a:buNone/>
                      </a:pPr>
                      <a:r>
                        <a:rPr lang="en-US" sz="1400" b="0" dirty="0"/>
                        <a:t>14.30-15.00</a:t>
                      </a:r>
                      <a:endParaRPr lang="tr-TR" sz="1400" b="0" dirty="0"/>
                    </a:p>
                  </a:txBody>
                  <a:tcPr>
                    <a:solidFill>
                      <a:schemeClr val="accent3">
                        <a:lumMod val="20000"/>
                        <a:lumOff val="80000"/>
                      </a:schemeClr>
                    </a:solidFill>
                  </a:tcPr>
                </a:tc>
                <a:tc>
                  <a:txBody>
                    <a:bodyPr/>
                    <a:lstStyle/>
                    <a:p>
                      <a:pPr lvl="0" algn="ctr">
                        <a:buNone/>
                      </a:pPr>
                      <a:r>
                        <a:rPr lang="tr-TR" sz="1400" b="0" i="0" u="none" strike="noStrike" noProof="0" dirty="0">
                          <a:latin typeface="Calibri Light"/>
                          <a:hlinkClick r:id="rId3"/>
                        </a:rPr>
                        <a:t>Başvuru formu için tıklayınız.</a:t>
                      </a:r>
                      <a:r>
                        <a:rPr lang="tr-TR" sz="1400" b="0" i="0" u="none" strike="noStrike" noProof="0" dirty="0">
                          <a:latin typeface="Calibri Light"/>
                        </a:rPr>
                        <a:t> </a:t>
                      </a:r>
                    </a:p>
                  </a:txBody>
                  <a:tcPr>
                    <a:solidFill>
                      <a:schemeClr val="accent3">
                        <a:lumMod val="20000"/>
                        <a:lumOff val="80000"/>
                      </a:schemeClr>
                    </a:solidFill>
                  </a:tcPr>
                </a:tc>
                <a:extLst>
                  <a:ext uri="{0D108BD9-81ED-4DB2-BD59-A6C34878D82A}">
                    <a16:rowId xmlns:a16="http://schemas.microsoft.com/office/drawing/2014/main" val="4022502478"/>
                  </a:ext>
                </a:extLst>
              </a:tr>
            </a:tbl>
          </a:graphicData>
        </a:graphic>
      </p:graphicFrame>
    </p:spTree>
    <p:extLst>
      <p:ext uri="{BB962C8B-B14F-4D97-AF65-F5344CB8AC3E}">
        <p14:creationId xmlns:p14="http://schemas.microsoft.com/office/powerpoint/2010/main" val="1212640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iyano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373127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descr="decorative element">
            <a:extLst>
              <a:ext uri="{FF2B5EF4-FFF2-40B4-BE49-F238E27FC236}">
                <a16:creationId xmlns:a16="http://schemas.microsoft.com/office/drawing/2014/main" id="{D04F9114-D7A8-4213-A264-64012CFB878A}"/>
              </a:ext>
            </a:extLst>
          </p:cNvPr>
          <p:cNvGrpSpPr/>
          <p:nvPr/>
        </p:nvGrpSpPr>
        <p:grpSpPr>
          <a:xfrm>
            <a:off x="-50675" y="432734"/>
            <a:ext cx="3236976" cy="1078992"/>
            <a:chOff x="0" y="3808320"/>
            <a:chExt cx="7833208" cy="2547440"/>
          </a:xfrm>
          <a:solidFill>
            <a:schemeClr val="accent3">
              <a:lumMod val="60000"/>
              <a:lumOff val="40000"/>
            </a:schemeClr>
          </a:solidFill>
        </p:grpSpPr>
        <p:sp>
          <p:nvSpPr>
            <p:cNvPr id="12" name="Freeform: Shape 9">
              <a:extLst>
                <a:ext uri="{FF2B5EF4-FFF2-40B4-BE49-F238E27FC236}">
                  <a16:creationId xmlns:a16="http://schemas.microsoft.com/office/drawing/2014/main" id="{1621C389-9D61-4E68-8EFC-54A00AB911A7}"/>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sp>
          <p:nvSpPr>
            <p:cNvPr id="15" name="Freeform: Shape 10">
              <a:extLst>
                <a:ext uri="{FF2B5EF4-FFF2-40B4-BE49-F238E27FC236}">
                  <a16:creationId xmlns:a16="http://schemas.microsoft.com/office/drawing/2014/main" id="{5B8539A0-62C6-4192-A07E-A49D16BA96C7}"/>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13"/>
            </a:p>
          </p:txBody>
        </p:sp>
      </p:grpSp>
      <p:sp>
        <p:nvSpPr>
          <p:cNvPr id="6" name="Dikdörtgen 5"/>
          <p:cNvSpPr/>
          <p:nvPr/>
        </p:nvSpPr>
        <p:spPr>
          <a:xfrm>
            <a:off x="134360" y="3883354"/>
            <a:ext cx="6458442" cy="3293209"/>
          </a:xfrm>
          <a:prstGeom prst="rect">
            <a:avLst/>
          </a:prstGeom>
        </p:spPr>
        <p:txBody>
          <a:bodyPr wrap="square" anchor="t">
            <a:spAutoFit/>
          </a:bodyPr>
          <a:lstStyle/>
          <a:p>
            <a:r>
              <a:rPr lang="tr-TR" sz="1600" dirty="0">
                <a:latin typeface="Calibri" pitchFamily="34" charset="0"/>
              </a:rPr>
              <a:t>Müzik eğitiminde temel çalgıdır. Tüm notaların yeri bellidir. İki elin parmaklarını da çok aktif çalıştırdığından beyin fonksiyonlarında gelişme sağlar. </a:t>
            </a:r>
            <a:endParaRPr lang="tr-TR" dirty="0"/>
          </a:p>
          <a:p>
            <a:r>
              <a:rPr lang="tr-TR" sz="1600" dirty="0">
                <a:latin typeface="Calibri" pitchFamily="34" charset="0"/>
              </a:rPr>
              <a:t>Okulumuzda piyano eğitiminde öncelikli hedeflerimiz;</a:t>
            </a:r>
            <a:endParaRPr lang="tr-TR" sz="1600" dirty="0">
              <a:latin typeface="Calibri" pitchFamily="34" charset="0"/>
              <a:cs typeface="Calibri"/>
            </a:endParaRPr>
          </a:p>
          <a:p>
            <a:pPr marL="285750" lvl="0" indent="-285750">
              <a:buFont typeface="Arial"/>
              <a:buChar char="•"/>
            </a:pPr>
            <a:r>
              <a:rPr lang="tr-TR" sz="1600" dirty="0">
                <a:latin typeface="Calibri" pitchFamily="34" charset="0"/>
              </a:rPr>
              <a:t>Doğru oturuş</a:t>
            </a:r>
            <a:r>
              <a:rPr lang="en-US" sz="1600" dirty="0">
                <a:latin typeface="Calibri" pitchFamily="34" charset="0"/>
              </a:rPr>
              <a:t>, d</a:t>
            </a:r>
            <a:r>
              <a:rPr lang="tr-TR" sz="1600" dirty="0" err="1">
                <a:latin typeface="Calibri" pitchFamily="34" charset="0"/>
              </a:rPr>
              <a:t>oğru</a:t>
            </a:r>
            <a:r>
              <a:rPr lang="tr-TR" sz="1600" dirty="0">
                <a:latin typeface="Calibri" pitchFamily="34" charset="0"/>
              </a:rPr>
              <a:t> el ve parmak pozisyonu</a:t>
            </a:r>
            <a:r>
              <a:rPr lang="en-US" sz="1600" dirty="0">
                <a:latin typeface="Calibri" pitchFamily="34" charset="0"/>
              </a:rPr>
              <a:t>,</a:t>
            </a:r>
            <a:endParaRPr lang="tr-TR" sz="1600" dirty="0">
              <a:latin typeface="Calibri" pitchFamily="34" charset="0"/>
              <a:cs typeface="Calibri"/>
            </a:endParaRPr>
          </a:p>
          <a:p>
            <a:pPr marL="285750" lvl="0" indent="-285750">
              <a:buFont typeface="Arial"/>
              <a:buChar char="•"/>
            </a:pPr>
            <a:r>
              <a:rPr lang="tr-TR" sz="1600" dirty="0">
                <a:latin typeface="Calibri" pitchFamily="34" charset="0"/>
              </a:rPr>
              <a:t>Notaların yerlerine tuşe üzerinde hakim olma</a:t>
            </a:r>
            <a:r>
              <a:rPr lang="en-US" sz="1600" dirty="0">
                <a:latin typeface="Calibri" pitchFamily="34" charset="0"/>
              </a:rPr>
              <a:t>,</a:t>
            </a:r>
            <a:endParaRPr lang="tr-TR" sz="1600" dirty="0">
              <a:latin typeface="Calibri" pitchFamily="34" charset="0"/>
              <a:cs typeface="Calibri"/>
            </a:endParaRPr>
          </a:p>
          <a:p>
            <a:pPr marL="285750" indent="-285750">
              <a:buFont typeface="Arial"/>
              <a:buChar char="•"/>
            </a:pPr>
            <a:r>
              <a:rPr lang="tr-TR" sz="1600" dirty="0">
                <a:latin typeface="Calibri" pitchFamily="34" charset="0"/>
              </a:rPr>
              <a:t>Başlangıç pozisyonu, Do pozisyonu, Re pozisyonu ve Mi pozisyonuna kadar öğrenilen teknik bilgilerle, verilen notayı takip etme, tanıma,</a:t>
            </a:r>
            <a:r>
              <a:rPr lang="en-US" sz="1600" dirty="0">
                <a:latin typeface="Calibri" pitchFamily="34" charset="0"/>
              </a:rPr>
              <a:t> </a:t>
            </a:r>
            <a:r>
              <a:rPr lang="tr-TR" sz="1600" dirty="0">
                <a:latin typeface="Calibri" pitchFamily="34" charset="0"/>
              </a:rPr>
              <a:t>çift anahtar ile (sol anahtarı ve fa anahtarı) v</a:t>
            </a:r>
            <a:r>
              <a:rPr lang="en-US" sz="1600" dirty="0">
                <a:latin typeface="Calibri" pitchFamily="34" charset="0"/>
              </a:rPr>
              <a:t>e</a:t>
            </a:r>
            <a:r>
              <a:rPr lang="tr-TR" sz="1600" dirty="0">
                <a:latin typeface="Calibri" pitchFamily="34" charset="0"/>
              </a:rPr>
              <a:t> piyano  çalma becerilerinin kazandırılmasıdır. </a:t>
            </a:r>
            <a:endParaRPr lang="tr-TR" sz="1600" dirty="0">
              <a:latin typeface="Calibri" pitchFamily="34" charset="0"/>
              <a:cs typeface="Calibri"/>
            </a:endParaRPr>
          </a:p>
          <a:p>
            <a:pPr marL="285750" lvl="0" indent="-285750">
              <a:buFont typeface="Arial"/>
              <a:buChar char="•"/>
            </a:pPr>
            <a:r>
              <a:rPr lang="tr-TR" sz="1600" dirty="0">
                <a:latin typeface="Calibri" pitchFamily="34" charset="0"/>
              </a:rPr>
              <a:t>Gelişiminin daha hızlı olduğu gözlemlenen ve disiplinli çalışmayı prensip edinmiş öğrenciler, daha ileri teknik bilgileri, öğretmenin takibi ve yönlendirmesi doğrultusunda öğrenirler.</a:t>
            </a:r>
            <a:endParaRPr lang="tr-TR" sz="1600" dirty="0">
              <a:latin typeface="Calibri" pitchFamily="34" charset="0"/>
              <a:cs typeface="Calibri"/>
            </a:endParaRPr>
          </a:p>
        </p:txBody>
      </p:sp>
      <p:sp>
        <p:nvSpPr>
          <p:cNvPr id="10" name="Dikdörtgen 9"/>
          <p:cNvSpPr/>
          <p:nvPr/>
        </p:nvSpPr>
        <p:spPr>
          <a:xfrm>
            <a:off x="0" y="424703"/>
            <a:ext cx="1811137" cy="707886"/>
          </a:xfrm>
          <a:prstGeom prst="rect">
            <a:avLst/>
          </a:prstGeom>
        </p:spPr>
        <p:txBody>
          <a:bodyPr wrap="none">
            <a:spAutoFit/>
          </a:bodyPr>
          <a:lstStyle/>
          <a:p>
            <a:r>
              <a:rPr lang="tr-TR" sz="4000" b="1">
                <a:solidFill>
                  <a:schemeClr val="bg1"/>
                </a:solidFill>
                <a:latin typeface="Calibri" pitchFamily="34" charset="0"/>
              </a:rPr>
              <a:t>PİYANO</a:t>
            </a:r>
            <a:endParaRPr lang="tr-TR" sz="4000">
              <a:solidFill>
                <a:schemeClr val="bg1"/>
              </a:solidFill>
              <a:latin typeface="Calibri" pitchFamily="34" charset="0"/>
            </a:endParaRPr>
          </a:p>
        </p:txBody>
      </p:sp>
      <p:graphicFrame>
        <p:nvGraphicFramePr>
          <p:cNvPr id="4" name="Tablo 5">
            <a:extLst>
              <a:ext uri="{FF2B5EF4-FFF2-40B4-BE49-F238E27FC236}">
                <a16:creationId xmlns:a16="http://schemas.microsoft.com/office/drawing/2014/main" id="{D1ECE05D-1B62-40C7-9F78-F1DF3214422A}"/>
              </a:ext>
            </a:extLst>
          </p:cNvPr>
          <p:cNvGraphicFramePr>
            <a:graphicFrameLocks noGrp="1"/>
          </p:cNvGraphicFramePr>
          <p:nvPr>
            <p:extLst>
              <p:ext uri="{D42A27DB-BD31-4B8C-83A1-F6EECF244321}">
                <p14:modId xmlns:p14="http://schemas.microsoft.com/office/powerpoint/2010/main" val="2197805707"/>
              </p:ext>
            </p:extLst>
          </p:nvPr>
        </p:nvGraphicFramePr>
        <p:xfrm>
          <a:off x="446808" y="7176563"/>
          <a:ext cx="5964383" cy="2641797"/>
        </p:xfrm>
        <a:graphic>
          <a:graphicData uri="http://schemas.openxmlformats.org/drawingml/2006/table">
            <a:tbl>
              <a:tblPr firstRow="1" bandRow="1">
                <a:tableStyleId>{08FB837D-C827-4EFA-A057-4D05807E0F7C}</a:tableStyleId>
              </a:tblPr>
              <a:tblGrid>
                <a:gridCol w="1832839">
                  <a:extLst>
                    <a:ext uri="{9D8B030D-6E8A-4147-A177-3AD203B41FA5}">
                      <a16:colId xmlns:a16="http://schemas.microsoft.com/office/drawing/2014/main" val="124350243"/>
                    </a:ext>
                  </a:extLst>
                </a:gridCol>
                <a:gridCol w="1789545">
                  <a:extLst>
                    <a:ext uri="{9D8B030D-6E8A-4147-A177-3AD203B41FA5}">
                      <a16:colId xmlns:a16="http://schemas.microsoft.com/office/drawing/2014/main" val="3772595732"/>
                    </a:ext>
                  </a:extLst>
                </a:gridCol>
                <a:gridCol w="2341999">
                  <a:extLst>
                    <a:ext uri="{9D8B030D-6E8A-4147-A177-3AD203B41FA5}">
                      <a16:colId xmlns:a16="http://schemas.microsoft.com/office/drawing/2014/main" val="2694080442"/>
                    </a:ext>
                  </a:extLst>
                </a:gridCol>
              </a:tblGrid>
              <a:tr h="416757">
                <a:tc>
                  <a:txBody>
                    <a:bodyPr/>
                    <a:lstStyle/>
                    <a:p>
                      <a:pPr algn="ctr">
                        <a:buNone/>
                      </a:pPr>
                      <a:r>
                        <a:rPr lang="tr-TR" sz="1400" b="1" dirty="0">
                          <a:solidFill>
                            <a:srgbClr val="FFFFFF"/>
                          </a:solidFill>
                        </a:rPr>
                        <a:t>GRUPLAR</a:t>
                      </a:r>
                    </a:p>
                  </a:txBody>
                  <a:tcPr>
                    <a:solidFill>
                      <a:schemeClr val="accent3"/>
                    </a:solidFill>
                  </a:tcPr>
                </a:tc>
                <a:tc>
                  <a:txBody>
                    <a:bodyPr/>
                    <a:lstStyle/>
                    <a:p>
                      <a:pPr lvl="0" algn="ctr">
                        <a:buNone/>
                      </a:pPr>
                      <a:r>
                        <a:rPr lang="tr-TR" sz="1400" b="1" dirty="0">
                          <a:solidFill>
                            <a:srgbClr val="FFFFFF"/>
                          </a:solidFill>
                        </a:rPr>
                        <a:t>KURS SAATİ</a:t>
                      </a:r>
                    </a:p>
                  </a:txBody>
                  <a:tcPr>
                    <a:solidFill>
                      <a:schemeClr val="accent3"/>
                    </a:solidFill>
                  </a:tcPr>
                </a:tc>
                <a:tc>
                  <a:txBody>
                    <a:bodyPr/>
                    <a:lstStyle/>
                    <a:p>
                      <a:pPr lvl="0" algn="ctr">
                        <a:buNone/>
                      </a:pPr>
                      <a:r>
                        <a:rPr lang="tr-TR" sz="1400" b="1" dirty="0">
                          <a:solidFill>
                            <a:srgbClr val="FFFFFF"/>
                          </a:solidFill>
                        </a:rPr>
                        <a:t>BAŞVURU FORMU</a:t>
                      </a:r>
                    </a:p>
                  </a:txBody>
                  <a:tcPr>
                    <a:solidFill>
                      <a:schemeClr val="accent3"/>
                    </a:solidFill>
                  </a:tcPr>
                </a:tc>
                <a:extLst>
                  <a:ext uri="{0D108BD9-81ED-4DB2-BD59-A6C34878D82A}">
                    <a16:rowId xmlns:a16="http://schemas.microsoft.com/office/drawing/2014/main" val="3570232673"/>
                  </a:ext>
                </a:extLst>
              </a:tr>
              <a:tr h="1688945">
                <a:tc>
                  <a:txBody>
                    <a:bodyPr/>
                    <a:lstStyle/>
                    <a:p>
                      <a:pPr lvl="0" algn="ctr">
                        <a:buNone/>
                      </a:pPr>
                      <a:endParaRPr lang="tr-TR" sz="1400"/>
                    </a:p>
                    <a:p>
                      <a:pPr lvl="0" algn="ctr">
                        <a:buNone/>
                      </a:pPr>
                      <a:endParaRPr lang="tr-TR" sz="1400"/>
                    </a:p>
                    <a:p>
                      <a:pPr lvl="0" algn="ctr">
                        <a:buNone/>
                      </a:pPr>
                      <a:endParaRPr lang="tr-TR" sz="1400"/>
                    </a:p>
                    <a:p>
                      <a:pPr lvl="0" algn="ctr">
                        <a:buNone/>
                      </a:pPr>
                      <a:r>
                        <a:rPr lang="tr-TR" sz="1400" dirty="0"/>
                        <a:t>2, 3, 4.  Sınıflar, Ortaokul ve Lise</a:t>
                      </a:r>
                      <a:endParaRPr lang="tr-TR" dirty="0"/>
                    </a:p>
                  </a:txBody>
                  <a:tcPr>
                    <a:solidFill>
                      <a:schemeClr val="accent3">
                        <a:lumMod val="20000"/>
                        <a:lumOff val="80000"/>
                      </a:schemeClr>
                    </a:solidFill>
                  </a:tcPr>
                </a:tc>
                <a:tc>
                  <a:txBody>
                    <a:bodyPr/>
                    <a:lstStyle/>
                    <a:p>
                      <a:pPr algn="ctr">
                        <a:buNone/>
                      </a:pPr>
                      <a:r>
                        <a:rPr lang="en-US" sz="1400" b="0" dirty="0"/>
                        <a:t>09.30-10.00</a:t>
                      </a:r>
                    </a:p>
                    <a:p>
                      <a:pPr algn="ctr">
                        <a:buNone/>
                      </a:pPr>
                      <a:r>
                        <a:rPr lang="en-US" sz="1400" b="0" dirty="0"/>
                        <a:t>10.10-10.40</a:t>
                      </a:r>
                    </a:p>
                    <a:p>
                      <a:pPr algn="ctr">
                        <a:buNone/>
                      </a:pPr>
                      <a:r>
                        <a:rPr lang="en-US" sz="1400" b="0" dirty="0"/>
                        <a:t>10.50-11.20</a:t>
                      </a:r>
                    </a:p>
                    <a:p>
                      <a:pPr algn="ctr">
                        <a:buNone/>
                      </a:pPr>
                      <a:r>
                        <a:rPr lang="en-US" sz="1400" b="0" dirty="0"/>
                        <a:t>11.30-12.00</a:t>
                      </a:r>
                    </a:p>
                    <a:p>
                      <a:pPr algn="ctr">
                        <a:buNone/>
                      </a:pPr>
                      <a:r>
                        <a:rPr lang="en-US" sz="1400" b="0" dirty="0"/>
                        <a:t>12.30-13.00</a:t>
                      </a:r>
                    </a:p>
                    <a:p>
                      <a:pPr algn="ctr">
                        <a:buNone/>
                      </a:pPr>
                      <a:r>
                        <a:rPr lang="en-US" sz="1400" b="0" dirty="0"/>
                        <a:t>13.10-13.40</a:t>
                      </a:r>
                    </a:p>
                    <a:p>
                      <a:pPr algn="ctr">
                        <a:buNone/>
                      </a:pPr>
                      <a:r>
                        <a:rPr lang="en-US" sz="1400" b="0" dirty="0"/>
                        <a:t>13.50-14.20</a:t>
                      </a:r>
                    </a:p>
                    <a:p>
                      <a:pPr algn="ctr">
                        <a:buNone/>
                      </a:pPr>
                      <a:r>
                        <a:rPr lang="en-US" sz="1400" b="0" dirty="0"/>
                        <a:t>14.30-15.00</a:t>
                      </a:r>
                    </a:p>
                    <a:p>
                      <a:pPr algn="ctr">
                        <a:buNone/>
                      </a:pPr>
                      <a:r>
                        <a:rPr lang="en-US" sz="1400" b="0" dirty="0"/>
                        <a:t>15.10-15.40</a:t>
                      </a:r>
                    </a:p>
                    <a:p>
                      <a:pPr algn="ctr">
                        <a:buNone/>
                      </a:pPr>
                      <a:r>
                        <a:rPr lang="en-US" sz="1400" b="0" dirty="0"/>
                        <a:t>(</a:t>
                      </a:r>
                      <a:r>
                        <a:rPr lang="en-US" sz="1400" b="0" dirty="0" err="1"/>
                        <a:t>isteğe</a:t>
                      </a:r>
                      <a:r>
                        <a:rPr lang="en-US" sz="1400" b="0" dirty="0"/>
                        <a:t> </a:t>
                      </a:r>
                      <a:r>
                        <a:rPr lang="en-US" sz="1400" b="0" dirty="0" err="1"/>
                        <a:t>göre</a:t>
                      </a:r>
                      <a:r>
                        <a:rPr lang="en-US" sz="1400" b="0" dirty="0"/>
                        <a:t> </a:t>
                      </a:r>
                      <a:r>
                        <a:rPr lang="en-US" sz="1400" b="0" dirty="0" err="1"/>
                        <a:t>hafta</a:t>
                      </a:r>
                      <a:r>
                        <a:rPr lang="en-US" sz="1400" b="0" dirty="0"/>
                        <a:t> </a:t>
                      </a:r>
                      <a:r>
                        <a:rPr lang="en-US" sz="1400" b="0" dirty="0" err="1"/>
                        <a:t>içi</a:t>
                      </a:r>
                      <a:r>
                        <a:rPr lang="en-US" sz="1400" b="0" dirty="0"/>
                        <a:t>)</a:t>
                      </a:r>
                      <a:endParaRPr lang="tr-TR" sz="1400" b="0" dirty="0"/>
                    </a:p>
                  </a:txBody>
                  <a:tcPr>
                    <a:solidFill>
                      <a:schemeClr val="accent3">
                        <a:lumMod val="20000"/>
                        <a:lumOff val="80000"/>
                      </a:schemeClr>
                    </a:solidFill>
                  </a:tcPr>
                </a:tc>
                <a:tc>
                  <a:txBody>
                    <a:bodyPr/>
                    <a:lstStyle/>
                    <a:p>
                      <a:pPr lvl="0" algn="ctr">
                        <a:buNone/>
                      </a:pPr>
                      <a:r>
                        <a:rPr lang="tr-TR" sz="1400" b="0" i="0" u="none" strike="noStrike" noProof="0" dirty="0">
                          <a:latin typeface="Calibri Light"/>
                          <a:hlinkClick r:id="rId3"/>
                        </a:rPr>
                        <a:t>Başvuru formu için tıklayınız.</a:t>
                      </a:r>
                      <a:r>
                        <a:rPr lang="tr-TR" sz="1400" b="0" i="0" u="none" strike="noStrike" noProof="0" dirty="0">
                          <a:latin typeface="Calibri Light"/>
                        </a:rPr>
                        <a:t> </a:t>
                      </a:r>
                    </a:p>
                  </a:txBody>
                  <a:tcPr>
                    <a:solidFill>
                      <a:schemeClr val="accent3">
                        <a:lumMod val="20000"/>
                        <a:lumOff val="80000"/>
                      </a:schemeClr>
                    </a:solidFill>
                  </a:tcPr>
                </a:tc>
                <a:extLst>
                  <a:ext uri="{0D108BD9-81ED-4DB2-BD59-A6C34878D82A}">
                    <a16:rowId xmlns:a16="http://schemas.microsoft.com/office/drawing/2014/main" val="4022502478"/>
                  </a:ext>
                </a:extLst>
              </a:tr>
            </a:tbl>
          </a:graphicData>
        </a:graphic>
      </p:graphicFrame>
    </p:spTree>
    <p:extLst>
      <p:ext uri="{BB962C8B-B14F-4D97-AF65-F5344CB8AC3E}">
        <p14:creationId xmlns:p14="http://schemas.microsoft.com/office/powerpoint/2010/main" val="4168954276"/>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148EB-7DAD-48FA-A275-D42F48043CF0}">
  <ds:schemaRefs>
    <ds:schemaRef ds:uri="6dc4bcd6-49db-4c07-9060-8acfc67cef9f"/>
    <ds:schemaRef ds:uri="fb0879af-3eba-417a-a55a-ffe6dcd6ca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49A191-EC8C-4AA6-9C64-D32B5F047436}">
  <ds:schemaRefs>
    <ds:schemaRef ds:uri="http://schemas.microsoft.com/sharepoint/v3"/>
    <ds:schemaRef ds:uri="http://schemas.microsoft.com/office/2006/documentManagement/types"/>
    <ds:schemaRef ds:uri="http://purl.org/dc/dcmitype/"/>
    <ds:schemaRef ds:uri="http://purl.org/dc/elements/1.1/"/>
    <ds:schemaRef ds:uri="fb0879af-3eba-417a-a55a-ffe6dcd6ca77"/>
    <ds:schemaRef ds:uri="http://purl.org/dc/terms/"/>
    <ds:schemaRef ds:uri="http://schemas.microsoft.com/office/2006/metadata/properties"/>
    <ds:schemaRef ds:uri="http://schemas.openxmlformats.org/package/2006/metadata/core-properties"/>
    <ds:schemaRef ds:uri="http://schemas.microsoft.com/office/infopath/2007/PartnerControls"/>
    <ds:schemaRef ds:uri="6dc4bcd6-49db-4c07-9060-8acfc67cef9f"/>
    <ds:schemaRef ds:uri="http://www.w3.org/XML/1998/namespace"/>
  </ds:schemaRefs>
</ds:datastoreItem>
</file>

<file path=customXml/itemProps3.xml><?xml version="1.0" encoding="utf-8"?>
<ds:datastoreItem xmlns:ds="http://schemas.openxmlformats.org/officeDocument/2006/customXml" ds:itemID="{8941CEA3-A3B3-4568-9E84-C4619CC82D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Metropolitan</Template>
  <TotalTime>0</TotalTime>
  <Words>1248</Words>
  <Application>Microsoft Office PowerPoint</Application>
  <PresentationFormat>A4 Paper (210x297 mm)</PresentationFormat>
  <Paragraphs>208</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vt:lpstr>
      <vt:lpstr>Calibri Light</vt:lpstr>
      <vt:lpstr>Corbel</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27</cp:revision>
  <dcterms:created xsi:type="dcterms:W3CDTF">1601-01-01T00:00:00Z</dcterms:created>
  <dcterms:modified xsi:type="dcterms:W3CDTF">2022-01-28T13:51:31Z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